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07" r:id="rId1"/>
  </p:sldMasterIdLst>
  <p:notesMasterIdLst>
    <p:notesMasterId r:id="rId33"/>
  </p:notesMasterIdLst>
  <p:handoutMasterIdLst>
    <p:handoutMasterId r:id="rId34"/>
  </p:handoutMasterIdLst>
  <p:sldIdLst>
    <p:sldId id="256" r:id="rId2"/>
    <p:sldId id="316" r:id="rId3"/>
    <p:sldId id="317" r:id="rId4"/>
    <p:sldId id="318" r:id="rId5"/>
    <p:sldId id="339" r:id="rId6"/>
    <p:sldId id="341" r:id="rId7"/>
    <p:sldId id="342" r:id="rId8"/>
    <p:sldId id="343" r:id="rId9"/>
    <p:sldId id="345" r:id="rId10"/>
    <p:sldId id="344" r:id="rId11"/>
    <p:sldId id="346" r:id="rId12"/>
    <p:sldId id="349" r:id="rId13"/>
    <p:sldId id="347" r:id="rId14"/>
    <p:sldId id="350" r:id="rId15"/>
    <p:sldId id="348" r:id="rId16"/>
    <p:sldId id="340" r:id="rId17"/>
    <p:sldId id="353" r:id="rId18"/>
    <p:sldId id="354" r:id="rId19"/>
    <p:sldId id="355" r:id="rId20"/>
    <p:sldId id="356" r:id="rId21"/>
    <p:sldId id="329" r:id="rId22"/>
    <p:sldId id="357" r:id="rId23"/>
    <p:sldId id="358" r:id="rId24"/>
    <p:sldId id="359" r:id="rId25"/>
    <p:sldId id="360" r:id="rId26"/>
    <p:sldId id="361" r:id="rId27"/>
    <p:sldId id="319" r:id="rId28"/>
    <p:sldId id="320" r:id="rId29"/>
    <p:sldId id="321" r:id="rId30"/>
    <p:sldId id="322" r:id="rId31"/>
    <p:sldId id="338" r:id="rId32"/>
  </p:sldIdLst>
  <p:sldSz cx="9144000" cy="6858000" type="screen4x3"/>
  <p:notesSz cx="6858000" cy="9777413"/>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2268"/>
    <a:srgbClr val="C1CEFF"/>
    <a:srgbClr val="A2C1FE"/>
    <a:srgbClr val="A2FFA3"/>
    <a:srgbClr val="FFFF99"/>
    <a:srgbClr val="FFFF66"/>
    <a:srgbClr val="FCFEB9"/>
    <a:srgbClr val="CECECE"/>
    <a:srgbClr val="D1D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712511-202D-4B3B-88B8-5805FF2E69BC}" v="2" dt="2025-03-19T18:04:23.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0" autoAdjust="0"/>
    <p:restoredTop sz="93447" autoAdjust="0"/>
  </p:normalViewPr>
  <p:slideViewPr>
    <p:cSldViewPr snapToGrid="0">
      <p:cViewPr varScale="1">
        <p:scale>
          <a:sx n="60" d="100"/>
          <a:sy n="60" d="100"/>
        </p:scale>
        <p:origin x="1224" y="28"/>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ireeda Mohd Fauzee" userId="317b9630-3a1f-4d7a-ad9a-4df797433863" providerId="ADAL" clId="{EE712511-202D-4B3B-88B8-5805FF2E69BC}"/>
    <pc:docChg chg="undo custSel delSld modSld modMainMaster">
      <pc:chgData name="Zaireeda Mohd Fauzee" userId="317b9630-3a1f-4d7a-ad9a-4df797433863" providerId="ADAL" clId="{EE712511-202D-4B3B-88B8-5805FF2E69BC}" dt="2025-03-19T18:19:00.791" v="12" actId="47"/>
      <pc:docMkLst>
        <pc:docMk/>
      </pc:docMkLst>
      <pc:sldChg chg="modSp mod">
        <pc:chgData name="Zaireeda Mohd Fauzee" userId="317b9630-3a1f-4d7a-ad9a-4df797433863" providerId="ADAL" clId="{EE712511-202D-4B3B-88B8-5805FF2E69BC}" dt="2025-03-19T18:04:23.109" v="4" actId="1076"/>
        <pc:sldMkLst>
          <pc:docMk/>
          <pc:sldMk cId="4003916468" sldId="256"/>
        </pc:sldMkLst>
        <pc:spChg chg="mod">
          <ac:chgData name="Zaireeda Mohd Fauzee" userId="317b9630-3a1f-4d7a-ad9a-4df797433863" providerId="ADAL" clId="{EE712511-202D-4B3B-88B8-5805FF2E69BC}" dt="2025-03-19T18:04:05.437" v="2" actId="20577"/>
          <ac:spMkLst>
            <pc:docMk/>
            <pc:sldMk cId="4003916468" sldId="256"/>
            <ac:spMk id="2" creationId="{00000000-0000-0000-0000-000000000000}"/>
          </ac:spMkLst>
        </pc:spChg>
        <pc:spChg chg="mod">
          <ac:chgData name="Zaireeda Mohd Fauzee" userId="317b9630-3a1f-4d7a-ad9a-4df797433863" providerId="ADAL" clId="{EE712511-202D-4B3B-88B8-5805FF2E69BC}" dt="2025-03-19T18:04:23.109" v="4" actId="1076"/>
          <ac:spMkLst>
            <pc:docMk/>
            <pc:sldMk cId="4003916468" sldId="256"/>
            <ac:spMk id="4" creationId="{00000000-0000-0000-0000-000000000000}"/>
          </ac:spMkLst>
        </pc:spChg>
      </pc:sldChg>
      <pc:sldChg chg="modSp">
        <pc:chgData name="Zaireeda Mohd Fauzee" userId="317b9630-3a1f-4d7a-ad9a-4df797433863" providerId="ADAL" clId="{EE712511-202D-4B3B-88B8-5805FF2E69BC}" dt="2025-03-19T18:03:55.371" v="0"/>
        <pc:sldMkLst>
          <pc:docMk/>
          <pc:sldMk cId="3402157037" sldId="316"/>
        </pc:sldMkLst>
        <pc:spChg chg="mod">
          <ac:chgData name="Zaireeda Mohd Fauzee" userId="317b9630-3a1f-4d7a-ad9a-4df797433863" providerId="ADAL" clId="{EE712511-202D-4B3B-88B8-5805FF2E69BC}" dt="2025-03-19T18:03:55.371" v="0"/>
          <ac:spMkLst>
            <pc:docMk/>
            <pc:sldMk cId="3402157037" sldId="316"/>
            <ac:spMk id="2" creationId="{00000000-0000-0000-0000-000000000000}"/>
          </ac:spMkLst>
        </pc:spChg>
        <pc:spChg chg="mod">
          <ac:chgData name="Zaireeda Mohd Fauzee" userId="317b9630-3a1f-4d7a-ad9a-4df797433863" providerId="ADAL" clId="{EE712511-202D-4B3B-88B8-5805FF2E69BC}" dt="2025-03-19T18:03:55.371" v="0"/>
          <ac:spMkLst>
            <pc:docMk/>
            <pc:sldMk cId="3402157037" sldId="316"/>
            <ac:spMk id="3" creationId="{00000000-0000-0000-0000-000000000000}"/>
          </ac:spMkLst>
        </pc:spChg>
      </pc:sldChg>
      <pc:sldChg chg="modSp">
        <pc:chgData name="Zaireeda Mohd Fauzee" userId="317b9630-3a1f-4d7a-ad9a-4df797433863" providerId="ADAL" clId="{EE712511-202D-4B3B-88B8-5805FF2E69BC}" dt="2025-03-19T18:03:55.371" v="0"/>
        <pc:sldMkLst>
          <pc:docMk/>
          <pc:sldMk cId="3015942810" sldId="317"/>
        </pc:sldMkLst>
        <pc:spChg chg="mod">
          <ac:chgData name="Zaireeda Mohd Fauzee" userId="317b9630-3a1f-4d7a-ad9a-4df797433863" providerId="ADAL" clId="{EE712511-202D-4B3B-88B8-5805FF2E69BC}" dt="2025-03-19T18:03:55.371" v="0"/>
          <ac:spMkLst>
            <pc:docMk/>
            <pc:sldMk cId="3015942810" sldId="317"/>
            <ac:spMk id="2" creationId="{00000000-0000-0000-0000-000000000000}"/>
          </ac:spMkLst>
        </pc:spChg>
        <pc:spChg chg="mod">
          <ac:chgData name="Zaireeda Mohd Fauzee" userId="317b9630-3a1f-4d7a-ad9a-4df797433863" providerId="ADAL" clId="{EE712511-202D-4B3B-88B8-5805FF2E69BC}" dt="2025-03-19T18:03:55.371" v="0"/>
          <ac:spMkLst>
            <pc:docMk/>
            <pc:sldMk cId="3015942810" sldId="317"/>
            <ac:spMk id="3" creationId="{00000000-0000-0000-0000-000000000000}"/>
          </ac:spMkLst>
        </pc:spChg>
      </pc:sldChg>
      <pc:sldChg chg="modSp">
        <pc:chgData name="Zaireeda Mohd Fauzee" userId="317b9630-3a1f-4d7a-ad9a-4df797433863" providerId="ADAL" clId="{EE712511-202D-4B3B-88B8-5805FF2E69BC}" dt="2025-03-19T18:03:55.371" v="0"/>
        <pc:sldMkLst>
          <pc:docMk/>
          <pc:sldMk cId="176720311" sldId="318"/>
        </pc:sldMkLst>
        <pc:spChg chg="mod">
          <ac:chgData name="Zaireeda Mohd Fauzee" userId="317b9630-3a1f-4d7a-ad9a-4df797433863" providerId="ADAL" clId="{EE712511-202D-4B3B-88B8-5805FF2E69BC}" dt="2025-03-19T18:03:55.371" v="0"/>
          <ac:spMkLst>
            <pc:docMk/>
            <pc:sldMk cId="176720311" sldId="318"/>
            <ac:spMk id="2" creationId="{00000000-0000-0000-0000-000000000000}"/>
          </ac:spMkLst>
        </pc:spChg>
      </pc:sldChg>
      <pc:sldChg chg="modSp">
        <pc:chgData name="Zaireeda Mohd Fauzee" userId="317b9630-3a1f-4d7a-ad9a-4df797433863" providerId="ADAL" clId="{EE712511-202D-4B3B-88B8-5805FF2E69BC}" dt="2025-03-19T18:03:55.371" v="0"/>
        <pc:sldMkLst>
          <pc:docMk/>
          <pc:sldMk cId="3184885231" sldId="319"/>
        </pc:sldMkLst>
        <pc:spChg chg="mod">
          <ac:chgData name="Zaireeda Mohd Fauzee" userId="317b9630-3a1f-4d7a-ad9a-4df797433863" providerId="ADAL" clId="{EE712511-202D-4B3B-88B8-5805FF2E69BC}" dt="2025-03-19T18:03:55.371" v="0"/>
          <ac:spMkLst>
            <pc:docMk/>
            <pc:sldMk cId="3184885231" sldId="319"/>
            <ac:spMk id="2" creationId="{00000000-0000-0000-0000-000000000000}"/>
          </ac:spMkLst>
        </pc:spChg>
        <pc:spChg chg="mod">
          <ac:chgData name="Zaireeda Mohd Fauzee" userId="317b9630-3a1f-4d7a-ad9a-4df797433863" providerId="ADAL" clId="{EE712511-202D-4B3B-88B8-5805FF2E69BC}" dt="2025-03-19T18:03:55.371" v="0"/>
          <ac:spMkLst>
            <pc:docMk/>
            <pc:sldMk cId="3184885231" sldId="319"/>
            <ac:spMk id="3" creationId="{00000000-0000-0000-0000-000000000000}"/>
          </ac:spMkLst>
        </pc:spChg>
      </pc:sldChg>
      <pc:sldChg chg="modSp">
        <pc:chgData name="Zaireeda Mohd Fauzee" userId="317b9630-3a1f-4d7a-ad9a-4df797433863" providerId="ADAL" clId="{EE712511-202D-4B3B-88B8-5805FF2E69BC}" dt="2025-03-19T18:03:55.371" v="0"/>
        <pc:sldMkLst>
          <pc:docMk/>
          <pc:sldMk cId="2368265353" sldId="320"/>
        </pc:sldMkLst>
        <pc:spChg chg="mod">
          <ac:chgData name="Zaireeda Mohd Fauzee" userId="317b9630-3a1f-4d7a-ad9a-4df797433863" providerId="ADAL" clId="{EE712511-202D-4B3B-88B8-5805FF2E69BC}" dt="2025-03-19T18:03:55.371" v="0"/>
          <ac:spMkLst>
            <pc:docMk/>
            <pc:sldMk cId="2368265353" sldId="320"/>
            <ac:spMk id="2" creationId="{00000000-0000-0000-0000-000000000000}"/>
          </ac:spMkLst>
        </pc:spChg>
        <pc:spChg chg="mod">
          <ac:chgData name="Zaireeda Mohd Fauzee" userId="317b9630-3a1f-4d7a-ad9a-4df797433863" providerId="ADAL" clId="{EE712511-202D-4B3B-88B8-5805FF2E69BC}" dt="2025-03-19T18:03:55.371" v="0"/>
          <ac:spMkLst>
            <pc:docMk/>
            <pc:sldMk cId="2368265353" sldId="320"/>
            <ac:spMk id="3" creationId="{00000000-0000-0000-0000-000000000000}"/>
          </ac:spMkLst>
        </pc:spChg>
      </pc:sldChg>
      <pc:sldChg chg="modSp">
        <pc:chgData name="Zaireeda Mohd Fauzee" userId="317b9630-3a1f-4d7a-ad9a-4df797433863" providerId="ADAL" clId="{EE712511-202D-4B3B-88B8-5805FF2E69BC}" dt="2025-03-19T18:03:55.371" v="0"/>
        <pc:sldMkLst>
          <pc:docMk/>
          <pc:sldMk cId="2686565487" sldId="321"/>
        </pc:sldMkLst>
        <pc:spChg chg="mod">
          <ac:chgData name="Zaireeda Mohd Fauzee" userId="317b9630-3a1f-4d7a-ad9a-4df797433863" providerId="ADAL" clId="{EE712511-202D-4B3B-88B8-5805FF2E69BC}" dt="2025-03-19T18:03:55.371" v="0"/>
          <ac:spMkLst>
            <pc:docMk/>
            <pc:sldMk cId="2686565487" sldId="321"/>
            <ac:spMk id="2" creationId="{00000000-0000-0000-0000-000000000000}"/>
          </ac:spMkLst>
        </pc:spChg>
        <pc:spChg chg="mod">
          <ac:chgData name="Zaireeda Mohd Fauzee" userId="317b9630-3a1f-4d7a-ad9a-4df797433863" providerId="ADAL" clId="{EE712511-202D-4B3B-88B8-5805FF2E69BC}" dt="2025-03-19T18:03:55.371" v="0"/>
          <ac:spMkLst>
            <pc:docMk/>
            <pc:sldMk cId="2686565487" sldId="321"/>
            <ac:spMk id="3" creationId="{00000000-0000-0000-0000-000000000000}"/>
          </ac:spMkLst>
        </pc:spChg>
      </pc:sldChg>
      <pc:sldChg chg="modSp">
        <pc:chgData name="Zaireeda Mohd Fauzee" userId="317b9630-3a1f-4d7a-ad9a-4df797433863" providerId="ADAL" clId="{EE712511-202D-4B3B-88B8-5805FF2E69BC}" dt="2025-03-19T18:03:55.371" v="0"/>
        <pc:sldMkLst>
          <pc:docMk/>
          <pc:sldMk cId="843835536" sldId="322"/>
        </pc:sldMkLst>
        <pc:spChg chg="mod">
          <ac:chgData name="Zaireeda Mohd Fauzee" userId="317b9630-3a1f-4d7a-ad9a-4df797433863" providerId="ADAL" clId="{EE712511-202D-4B3B-88B8-5805FF2E69BC}" dt="2025-03-19T18:03:55.371" v="0"/>
          <ac:spMkLst>
            <pc:docMk/>
            <pc:sldMk cId="843835536" sldId="322"/>
            <ac:spMk id="2" creationId="{00000000-0000-0000-0000-000000000000}"/>
          </ac:spMkLst>
        </pc:spChg>
        <pc:spChg chg="mod">
          <ac:chgData name="Zaireeda Mohd Fauzee" userId="317b9630-3a1f-4d7a-ad9a-4df797433863" providerId="ADAL" clId="{EE712511-202D-4B3B-88B8-5805FF2E69BC}" dt="2025-03-19T18:03:55.371" v="0"/>
          <ac:spMkLst>
            <pc:docMk/>
            <pc:sldMk cId="843835536" sldId="322"/>
            <ac:spMk id="3" creationId="{00000000-0000-0000-0000-000000000000}"/>
          </ac:spMkLst>
        </pc:spChg>
      </pc:sldChg>
      <pc:sldChg chg="modSp del">
        <pc:chgData name="Zaireeda Mohd Fauzee" userId="317b9630-3a1f-4d7a-ad9a-4df797433863" providerId="ADAL" clId="{EE712511-202D-4B3B-88B8-5805FF2E69BC}" dt="2025-03-19T18:18:50.313" v="10" actId="47"/>
        <pc:sldMkLst>
          <pc:docMk/>
          <pc:sldMk cId="2104340329" sldId="324"/>
        </pc:sldMkLst>
        <pc:spChg chg="mod">
          <ac:chgData name="Zaireeda Mohd Fauzee" userId="317b9630-3a1f-4d7a-ad9a-4df797433863" providerId="ADAL" clId="{EE712511-202D-4B3B-88B8-5805FF2E69BC}" dt="2025-03-19T18:03:55.371" v="0"/>
          <ac:spMkLst>
            <pc:docMk/>
            <pc:sldMk cId="2104340329" sldId="324"/>
            <ac:spMk id="2" creationId="{00000000-0000-0000-0000-000000000000}"/>
          </ac:spMkLst>
        </pc:spChg>
        <pc:spChg chg="mod">
          <ac:chgData name="Zaireeda Mohd Fauzee" userId="317b9630-3a1f-4d7a-ad9a-4df797433863" providerId="ADAL" clId="{EE712511-202D-4B3B-88B8-5805FF2E69BC}" dt="2025-03-19T18:03:55.371" v="0"/>
          <ac:spMkLst>
            <pc:docMk/>
            <pc:sldMk cId="2104340329" sldId="324"/>
            <ac:spMk id="4" creationId="{00000000-0000-0000-0000-000000000000}"/>
          </ac:spMkLst>
        </pc:spChg>
      </pc:sldChg>
      <pc:sldChg chg="modSp del">
        <pc:chgData name="Zaireeda Mohd Fauzee" userId="317b9630-3a1f-4d7a-ad9a-4df797433863" providerId="ADAL" clId="{EE712511-202D-4B3B-88B8-5805FF2E69BC}" dt="2025-03-19T18:18:51.492" v="11" actId="47"/>
        <pc:sldMkLst>
          <pc:docMk/>
          <pc:sldMk cId="1046591752" sldId="325"/>
        </pc:sldMkLst>
        <pc:spChg chg="mod">
          <ac:chgData name="Zaireeda Mohd Fauzee" userId="317b9630-3a1f-4d7a-ad9a-4df797433863" providerId="ADAL" clId="{EE712511-202D-4B3B-88B8-5805FF2E69BC}" dt="2025-03-19T18:03:55.371" v="0"/>
          <ac:spMkLst>
            <pc:docMk/>
            <pc:sldMk cId="1046591752" sldId="325"/>
            <ac:spMk id="2" creationId="{00000000-0000-0000-0000-000000000000}"/>
          </ac:spMkLst>
        </pc:spChg>
        <pc:spChg chg="mod">
          <ac:chgData name="Zaireeda Mohd Fauzee" userId="317b9630-3a1f-4d7a-ad9a-4df797433863" providerId="ADAL" clId="{EE712511-202D-4B3B-88B8-5805FF2E69BC}" dt="2025-03-19T18:03:55.371" v="0"/>
          <ac:spMkLst>
            <pc:docMk/>
            <pc:sldMk cId="1046591752" sldId="325"/>
            <ac:spMk id="4" creationId="{00000000-0000-0000-0000-000000000000}"/>
          </ac:spMkLst>
        </pc:spChg>
      </pc:sldChg>
      <pc:sldChg chg="modSp">
        <pc:chgData name="Zaireeda Mohd Fauzee" userId="317b9630-3a1f-4d7a-ad9a-4df797433863" providerId="ADAL" clId="{EE712511-202D-4B3B-88B8-5805FF2E69BC}" dt="2025-03-19T18:03:55.371" v="0"/>
        <pc:sldMkLst>
          <pc:docMk/>
          <pc:sldMk cId="2817064765" sldId="329"/>
        </pc:sldMkLst>
        <pc:spChg chg="mod">
          <ac:chgData name="Zaireeda Mohd Fauzee" userId="317b9630-3a1f-4d7a-ad9a-4df797433863" providerId="ADAL" clId="{EE712511-202D-4B3B-88B8-5805FF2E69BC}" dt="2025-03-19T18:03:55.371" v="0"/>
          <ac:spMkLst>
            <pc:docMk/>
            <pc:sldMk cId="2817064765" sldId="329"/>
            <ac:spMk id="4" creationId="{00000000-0000-0000-0000-000000000000}"/>
          </ac:spMkLst>
        </pc:spChg>
        <pc:spChg chg="mod">
          <ac:chgData name="Zaireeda Mohd Fauzee" userId="317b9630-3a1f-4d7a-ad9a-4df797433863" providerId="ADAL" clId="{EE712511-202D-4B3B-88B8-5805FF2E69BC}" dt="2025-03-19T18:03:55.371" v="0"/>
          <ac:spMkLst>
            <pc:docMk/>
            <pc:sldMk cId="2817064765" sldId="329"/>
            <ac:spMk id="6" creationId="{00000000-0000-0000-0000-000000000000}"/>
          </ac:spMkLst>
        </pc:spChg>
      </pc:sldChg>
      <pc:sldChg chg="modSp del">
        <pc:chgData name="Zaireeda Mohd Fauzee" userId="317b9630-3a1f-4d7a-ad9a-4df797433863" providerId="ADAL" clId="{EE712511-202D-4B3B-88B8-5805FF2E69BC}" dt="2025-03-19T18:18:47.514" v="9" actId="47"/>
        <pc:sldMkLst>
          <pc:docMk/>
          <pc:sldMk cId="554132483" sldId="330"/>
        </pc:sldMkLst>
        <pc:spChg chg="mod">
          <ac:chgData name="Zaireeda Mohd Fauzee" userId="317b9630-3a1f-4d7a-ad9a-4df797433863" providerId="ADAL" clId="{EE712511-202D-4B3B-88B8-5805FF2E69BC}" dt="2025-03-19T18:03:55.371" v="0"/>
          <ac:spMkLst>
            <pc:docMk/>
            <pc:sldMk cId="554132483" sldId="330"/>
            <ac:spMk id="18" creationId="{00000000-0000-0000-0000-000000000000}"/>
          </ac:spMkLst>
        </pc:spChg>
      </pc:sldChg>
      <pc:sldChg chg="modSp del">
        <pc:chgData name="Zaireeda Mohd Fauzee" userId="317b9630-3a1f-4d7a-ad9a-4df797433863" providerId="ADAL" clId="{EE712511-202D-4B3B-88B8-5805FF2E69BC}" dt="2025-03-19T18:19:00.791" v="12" actId="47"/>
        <pc:sldMkLst>
          <pc:docMk/>
          <pc:sldMk cId="2899035986" sldId="337"/>
        </pc:sldMkLst>
        <pc:spChg chg="mod">
          <ac:chgData name="Zaireeda Mohd Fauzee" userId="317b9630-3a1f-4d7a-ad9a-4df797433863" providerId="ADAL" clId="{EE712511-202D-4B3B-88B8-5805FF2E69BC}" dt="2025-03-19T18:03:55.371" v="0"/>
          <ac:spMkLst>
            <pc:docMk/>
            <pc:sldMk cId="2899035986" sldId="337"/>
            <ac:spMk id="2" creationId="{00000000-0000-0000-0000-000000000000}"/>
          </ac:spMkLst>
        </pc:spChg>
        <pc:spChg chg="mod">
          <ac:chgData name="Zaireeda Mohd Fauzee" userId="317b9630-3a1f-4d7a-ad9a-4df797433863" providerId="ADAL" clId="{EE712511-202D-4B3B-88B8-5805FF2E69BC}" dt="2025-03-19T18:03:55.371" v="0"/>
          <ac:spMkLst>
            <pc:docMk/>
            <pc:sldMk cId="2899035986" sldId="337"/>
            <ac:spMk id="4" creationId="{00000000-0000-0000-0000-000000000000}"/>
          </ac:spMkLst>
        </pc:spChg>
      </pc:sldChg>
      <pc:sldChg chg="modSp">
        <pc:chgData name="Zaireeda Mohd Fauzee" userId="317b9630-3a1f-4d7a-ad9a-4df797433863" providerId="ADAL" clId="{EE712511-202D-4B3B-88B8-5805FF2E69BC}" dt="2025-03-19T18:03:55.371" v="0"/>
        <pc:sldMkLst>
          <pc:docMk/>
          <pc:sldMk cId="2073224128" sldId="338"/>
        </pc:sldMkLst>
        <pc:spChg chg="mod">
          <ac:chgData name="Zaireeda Mohd Fauzee" userId="317b9630-3a1f-4d7a-ad9a-4df797433863" providerId="ADAL" clId="{EE712511-202D-4B3B-88B8-5805FF2E69BC}" dt="2025-03-19T18:03:55.371" v="0"/>
          <ac:spMkLst>
            <pc:docMk/>
            <pc:sldMk cId="2073224128" sldId="338"/>
            <ac:spMk id="2" creationId="{00000000-0000-0000-0000-000000000000}"/>
          </ac:spMkLst>
        </pc:spChg>
        <pc:spChg chg="mod">
          <ac:chgData name="Zaireeda Mohd Fauzee" userId="317b9630-3a1f-4d7a-ad9a-4df797433863" providerId="ADAL" clId="{EE712511-202D-4B3B-88B8-5805FF2E69BC}" dt="2025-03-19T18:03:55.371" v="0"/>
          <ac:spMkLst>
            <pc:docMk/>
            <pc:sldMk cId="2073224128" sldId="338"/>
            <ac:spMk id="3" creationId="{00000000-0000-0000-0000-000000000000}"/>
          </ac:spMkLst>
        </pc:spChg>
        <pc:spChg chg="mod">
          <ac:chgData name="Zaireeda Mohd Fauzee" userId="317b9630-3a1f-4d7a-ad9a-4df797433863" providerId="ADAL" clId="{EE712511-202D-4B3B-88B8-5805FF2E69BC}" dt="2025-03-19T18:03:55.371" v="0"/>
          <ac:spMkLst>
            <pc:docMk/>
            <pc:sldMk cId="2073224128" sldId="338"/>
            <ac:spMk id="4" creationId="{00000000-0000-0000-0000-000000000000}"/>
          </ac:spMkLst>
        </pc:spChg>
      </pc:sldChg>
      <pc:sldChg chg="modSp">
        <pc:chgData name="Zaireeda Mohd Fauzee" userId="317b9630-3a1f-4d7a-ad9a-4df797433863" providerId="ADAL" clId="{EE712511-202D-4B3B-88B8-5805FF2E69BC}" dt="2025-03-19T18:03:55.371" v="0"/>
        <pc:sldMkLst>
          <pc:docMk/>
          <pc:sldMk cId="1611928473" sldId="339"/>
        </pc:sldMkLst>
        <pc:spChg chg="mod">
          <ac:chgData name="Zaireeda Mohd Fauzee" userId="317b9630-3a1f-4d7a-ad9a-4df797433863" providerId="ADAL" clId="{EE712511-202D-4B3B-88B8-5805FF2E69BC}" dt="2025-03-19T18:03:55.371" v="0"/>
          <ac:spMkLst>
            <pc:docMk/>
            <pc:sldMk cId="1611928473" sldId="339"/>
            <ac:spMk id="2" creationId="{3D1F6535-92AF-BEE6-33C5-332EF3CB2E1E}"/>
          </ac:spMkLst>
        </pc:spChg>
        <pc:spChg chg="mod">
          <ac:chgData name="Zaireeda Mohd Fauzee" userId="317b9630-3a1f-4d7a-ad9a-4df797433863" providerId="ADAL" clId="{EE712511-202D-4B3B-88B8-5805FF2E69BC}" dt="2025-03-19T18:03:55.371" v="0"/>
          <ac:spMkLst>
            <pc:docMk/>
            <pc:sldMk cId="1611928473" sldId="339"/>
            <ac:spMk id="4" creationId="{DC535A4B-7DAB-7D6F-51D4-6573233FA0E4}"/>
          </ac:spMkLst>
        </pc:spChg>
      </pc:sldChg>
      <pc:sldChg chg="modSp">
        <pc:chgData name="Zaireeda Mohd Fauzee" userId="317b9630-3a1f-4d7a-ad9a-4df797433863" providerId="ADAL" clId="{EE712511-202D-4B3B-88B8-5805FF2E69BC}" dt="2025-03-19T18:03:55.371" v="0"/>
        <pc:sldMkLst>
          <pc:docMk/>
          <pc:sldMk cId="1570492944" sldId="340"/>
        </pc:sldMkLst>
        <pc:spChg chg="mod">
          <ac:chgData name="Zaireeda Mohd Fauzee" userId="317b9630-3a1f-4d7a-ad9a-4df797433863" providerId="ADAL" clId="{EE712511-202D-4B3B-88B8-5805FF2E69BC}" dt="2025-03-19T18:03:55.371" v="0"/>
          <ac:spMkLst>
            <pc:docMk/>
            <pc:sldMk cId="1570492944" sldId="340"/>
            <ac:spMk id="2" creationId="{4F9DD741-36A3-FD96-0A83-F2BE62E28C3F}"/>
          </ac:spMkLst>
        </pc:spChg>
        <pc:spChg chg="mod">
          <ac:chgData name="Zaireeda Mohd Fauzee" userId="317b9630-3a1f-4d7a-ad9a-4df797433863" providerId="ADAL" clId="{EE712511-202D-4B3B-88B8-5805FF2E69BC}" dt="2025-03-19T18:03:55.371" v="0"/>
          <ac:spMkLst>
            <pc:docMk/>
            <pc:sldMk cId="1570492944" sldId="340"/>
            <ac:spMk id="4" creationId="{A6FA3276-860E-E91F-87E2-8A2309122605}"/>
          </ac:spMkLst>
        </pc:spChg>
        <pc:picChg chg="mod">
          <ac:chgData name="Zaireeda Mohd Fauzee" userId="317b9630-3a1f-4d7a-ad9a-4df797433863" providerId="ADAL" clId="{EE712511-202D-4B3B-88B8-5805FF2E69BC}" dt="2025-03-19T18:03:55.371" v="0"/>
          <ac:picMkLst>
            <pc:docMk/>
            <pc:sldMk cId="1570492944" sldId="340"/>
            <ac:picMk id="6" creationId="{87F7057C-1705-F102-B1F5-33B5A1D02DB3}"/>
          </ac:picMkLst>
        </pc:picChg>
      </pc:sldChg>
      <pc:sldChg chg="modSp">
        <pc:chgData name="Zaireeda Mohd Fauzee" userId="317b9630-3a1f-4d7a-ad9a-4df797433863" providerId="ADAL" clId="{EE712511-202D-4B3B-88B8-5805FF2E69BC}" dt="2025-03-19T18:03:55.371" v="0"/>
        <pc:sldMkLst>
          <pc:docMk/>
          <pc:sldMk cId="4027225451" sldId="341"/>
        </pc:sldMkLst>
        <pc:spChg chg="mod">
          <ac:chgData name="Zaireeda Mohd Fauzee" userId="317b9630-3a1f-4d7a-ad9a-4df797433863" providerId="ADAL" clId="{EE712511-202D-4B3B-88B8-5805FF2E69BC}" dt="2025-03-19T18:03:55.371" v="0"/>
          <ac:spMkLst>
            <pc:docMk/>
            <pc:sldMk cId="4027225451" sldId="341"/>
            <ac:spMk id="2" creationId="{3D1F6535-92AF-BEE6-33C5-332EF3CB2E1E}"/>
          </ac:spMkLst>
        </pc:spChg>
        <pc:spChg chg="mod">
          <ac:chgData name="Zaireeda Mohd Fauzee" userId="317b9630-3a1f-4d7a-ad9a-4df797433863" providerId="ADAL" clId="{EE712511-202D-4B3B-88B8-5805FF2E69BC}" dt="2025-03-19T18:03:55.371" v="0"/>
          <ac:spMkLst>
            <pc:docMk/>
            <pc:sldMk cId="4027225451" sldId="341"/>
            <ac:spMk id="4" creationId="{DC535A4B-7DAB-7D6F-51D4-6573233FA0E4}"/>
          </ac:spMkLst>
        </pc:spChg>
      </pc:sldChg>
      <pc:sldChg chg="modSp">
        <pc:chgData name="Zaireeda Mohd Fauzee" userId="317b9630-3a1f-4d7a-ad9a-4df797433863" providerId="ADAL" clId="{EE712511-202D-4B3B-88B8-5805FF2E69BC}" dt="2025-03-19T18:03:55.371" v="0"/>
        <pc:sldMkLst>
          <pc:docMk/>
          <pc:sldMk cId="1177029791" sldId="342"/>
        </pc:sldMkLst>
        <pc:spChg chg="mod">
          <ac:chgData name="Zaireeda Mohd Fauzee" userId="317b9630-3a1f-4d7a-ad9a-4df797433863" providerId="ADAL" clId="{EE712511-202D-4B3B-88B8-5805FF2E69BC}" dt="2025-03-19T18:03:55.371" v="0"/>
          <ac:spMkLst>
            <pc:docMk/>
            <pc:sldMk cId="1177029791" sldId="342"/>
            <ac:spMk id="2" creationId="{3D1F6535-92AF-BEE6-33C5-332EF3CB2E1E}"/>
          </ac:spMkLst>
        </pc:spChg>
        <pc:spChg chg="mod">
          <ac:chgData name="Zaireeda Mohd Fauzee" userId="317b9630-3a1f-4d7a-ad9a-4df797433863" providerId="ADAL" clId="{EE712511-202D-4B3B-88B8-5805FF2E69BC}" dt="2025-03-19T18:03:55.371" v="0"/>
          <ac:spMkLst>
            <pc:docMk/>
            <pc:sldMk cId="1177029791" sldId="342"/>
            <ac:spMk id="3" creationId="{E9C0601C-CDE5-1C8D-1940-96D32CF363FC}"/>
          </ac:spMkLst>
        </pc:spChg>
        <pc:spChg chg="mod">
          <ac:chgData name="Zaireeda Mohd Fauzee" userId="317b9630-3a1f-4d7a-ad9a-4df797433863" providerId="ADAL" clId="{EE712511-202D-4B3B-88B8-5805FF2E69BC}" dt="2025-03-19T18:03:55.371" v="0"/>
          <ac:spMkLst>
            <pc:docMk/>
            <pc:sldMk cId="1177029791" sldId="342"/>
            <ac:spMk id="4" creationId="{DC535A4B-7DAB-7D6F-51D4-6573233FA0E4}"/>
          </ac:spMkLst>
        </pc:spChg>
      </pc:sldChg>
      <pc:sldChg chg="modSp">
        <pc:chgData name="Zaireeda Mohd Fauzee" userId="317b9630-3a1f-4d7a-ad9a-4df797433863" providerId="ADAL" clId="{EE712511-202D-4B3B-88B8-5805FF2E69BC}" dt="2025-03-19T18:03:55.371" v="0"/>
        <pc:sldMkLst>
          <pc:docMk/>
          <pc:sldMk cId="2790305389" sldId="343"/>
        </pc:sldMkLst>
        <pc:spChg chg="mod">
          <ac:chgData name="Zaireeda Mohd Fauzee" userId="317b9630-3a1f-4d7a-ad9a-4df797433863" providerId="ADAL" clId="{EE712511-202D-4B3B-88B8-5805FF2E69BC}" dt="2025-03-19T18:03:55.371" v="0"/>
          <ac:spMkLst>
            <pc:docMk/>
            <pc:sldMk cId="2790305389" sldId="343"/>
            <ac:spMk id="2" creationId="{3D1F6535-92AF-BEE6-33C5-332EF3CB2E1E}"/>
          </ac:spMkLst>
        </pc:spChg>
        <pc:spChg chg="mod">
          <ac:chgData name="Zaireeda Mohd Fauzee" userId="317b9630-3a1f-4d7a-ad9a-4df797433863" providerId="ADAL" clId="{EE712511-202D-4B3B-88B8-5805FF2E69BC}" dt="2025-03-19T18:03:55.371" v="0"/>
          <ac:spMkLst>
            <pc:docMk/>
            <pc:sldMk cId="2790305389" sldId="343"/>
            <ac:spMk id="3" creationId="{E9C0601C-CDE5-1C8D-1940-96D32CF363FC}"/>
          </ac:spMkLst>
        </pc:spChg>
        <pc:spChg chg="mod">
          <ac:chgData name="Zaireeda Mohd Fauzee" userId="317b9630-3a1f-4d7a-ad9a-4df797433863" providerId="ADAL" clId="{EE712511-202D-4B3B-88B8-5805FF2E69BC}" dt="2025-03-19T18:03:55.371" v="0"/>
          <ac:spMkLst>
            <pc:docMk/>
            <pc:sldMk cId="2790305389" sldId="343"/>
            <ac:spMk id="4" creationId="{DC535A4B-7DAB-7D6F-51D4-6573233FA0E4}"/>
          </ac:spMkLst>
        </pc:spChg>
      </pc:sldChg>
      <pc:sldChg chg="modSp">
        <pc:chgData name="Zaireeda Mohd Fauzee" userId="317b9630-3a1f-4d7a-ad9a-4df797433863" providerId="ADAL" clId="{EE712511-202D-4B3B-88B8-5805FF2E69BC}" dt="2025-03-19T18:03:55.371" v="0"/>
        <pc:sldMkLst>
          <pc:docMk/>
          <pc:sldMk cId="2938193317" sldId="344"/>
        </pc:sldMkLst>
        <pc:spChg chg="mod">
          <ac:chgData name="Zaireeda Mohd Fauzee" userId="317b9630-3a1f-4d7a-ad9a-4df797433863" providerId="ADAL" clId="{EE712511-202D-4B3B-88B8-5805FF2E69BC}" dt="2025-03-19T18:03:55.371" v="0"/>
          <ac:spMkLst>
            <pc:docMk/>
            <pc:sldMk cId="2938193317" sldId="344"/>
            <ac:spMk id="2" creationId="{3D1F6535-92AF-BEE6-33C5-332EF3CB2E1E}"/>
          </ac:spMkLst>
        </pc:spChg>
        <pc:spChg chg="mod">
          <ac:chgData name="Zaireeda Mohd Fauzee" userId="317b9630-3a1f-4d7a-ad9a-4df797433863" providerId="ADAL" clId="{EE712511-202D-4B3B-88B8-5805FF2E69BC}" dt="2025-03-19T18:03:55.371" v="0"/>
          <ac:spMkLst>
            <pc:docMk/>
            <pc:sldMk cId="2938193317" sldId="344"/>
            <ac:spMk id="4" creationId="{DC535A4B-7DAB-7D6F-51D4-6573233FA0E4}"/>
          </ac:spMkLst>
        </pc:spChg>
      </pc:sldChg>
      <pc:sldChg chg="modSp">
        <pc:chgData name="Zaireeda Mohd Fauzee" userId="317b9630-3a1f-4d7a-ad9a-4df797433863" providerId="ADAL" clId="{EE712511-202D-4B3B-88B8-5805FF2E69BC}" dt="2025-03-19T18:03:55.371" v="0"/>
        <pc:sldMkLst>
          <pc:docMk/>
          <pc:sldMk cId="4083083314" sldId="345"/>
        </pc:sldMkLst>
        <pc:spChg chg="mod">
          <ac:chgData name="Zaireeda Mohd Fauzee" userId="317b9630-3a1f-4d7a-ad9a-4df797433863" providerId="ADAL" clId="{EE712511-202D-4B3B-88B8-5805FF2E69BC}" dt="2025-03-19T18:03:55.371" v="0"/>
          <ac:spMkLst>
            <pc:docMk/>
            <pc:sldMk cId="4083083314" sldId="345"/>
            <ac:spMk id="2" creationId="{3D1F6535-92AF-BEE6-33C5-332EF3CB2E1E}"/>
          </ac:spMkLst>
        </pc:spChg>
        <pc:spChg chg="mod">
          <ac:chgData name="Zaireeda Mohd Fauzee" userId="317b9630-3a1f-4d7a-ad9a-4df797433863" providerId="ADAL" clId="{EE712511-202D-4B3B-88B8-5805FF2E69BC}" dt="2025-03-19T18:03:55.371" v="0"/>
          <ac:spMkLst>
            <pc:docMk/>
            <pc:sldMk cId="4083083314" sldId="345"/>
            <ac:spMk id="3" creationId="{E9C0601C-CDE5-1C8D-1940-96D32CF363FC}"/>
          </ac:spMkLst>
        </pc:spChg>
        <pc:spChg chg="mod">
          <ac:chgData name="Zaireeda Mohd Fauzee" userId="317b9630-3a1f-4d7a-ad9a-4df797433863" providerId="ADAL" clId="{EE712511-202D-4B3B-88B8-5805FF2E69BC}" dt="2025-03-19T18:03:55.371" v="0"/>
          <ac:spMkLst>
            <pc:docMk/>
            <pc:sldMk cId="4083083314" sldId="345"/>
            <ac:spMk id="4" creationId="{DC535A4B-7DAB-7D6F-51D4-6573233FA0E4}"/>
          </ac:spMkLst>
        </pc:spChg>
      </pc:sldChg>
      <pc:sldChg chg="modSp">
        <pc:chgData name="Zaireeda Mohd Fauzee" userId="317b9630-3a1f-4d7a-ad9a-4df797433863" providerId="ADAL" clId="{EE712511-202D-4B3B-88B8-5805FF2E69BC}" dt="2025-03-19T18:03:55.371" v="0"/>
        <pc:sldMkLst>
          <pc:docMk/>
          <pc:sldMk cId="1684334087" sldId="346"/>
        </pc:sldMkLst>
        <pc:spChg chg="mod">
          <ac:chgData name="Zaireeda Mohd Fauzee" userId="317b9630-3a1f-4d7a-ad9a-4df797433863" providerId="ADAL" clId="{EE712511-202D-4B3B-88B8-5805FF2E69BC}" dt="2025-03-19T18:03:55.371" v="0"/>
          <ac:spMkLst>
            <pc:docMk/>
            <pc:sldMk cId="1684334087" sldId="346"/>
            <ac:spMk id="2" creationId="{3D1F6535-92AF-BEE6-33C5-332EF3CB2E1E}"/>
          </ac:spMkLst>
        </pc:spChg>
        <pc:spChg chg="mod">
          <ac:chgData name="Zaireeda Mohd Fauzee" userId="317b9630-3a1f-4d7a-ad9a-4df797433863" providerId="ADAL" clId="{EE712511-202D-4B3B-88B8-5805FF2E69BC}" dt="2025-03-19T18:03:55.371" v="0"/>
          <ac:spMkLst>
            <pc:docMk/>
            <pc:sldMk cId="1684334087" sldId="346"/>
            <ac:spMk id="4" creationId="{DC535A4B-7DAB-7D6F-51D4-6573233FA0E4}"/>
          </ac:spMkLst>
        </pc:spChg>
        <pc:picChg chg="mod">
          <ac:chgData name="Zaireeda Mohd Fauzee" userId="317b9630-3a1f-4d7a-ad9a-4df797433863" providerId="ADAL" clId="{EE712511-202D-4B3B-88B8-5805FF2E69BC}" dt="2025-03-19T18:03:55.371" v="0"/>
          <ac:picMkLst>
            <pc:docMk/>
            <pc:sldMk cId="1684334087" sldId="346"/>
            <ac:picMk id="6" creationId="{E61A0C04-FDBA-9DC5-1D56-ECAC841E78A6}"/>
          </ac:picMkLst>
        </pc:picChg>
      </pc:sldChg>
      <pc:sldChg chg="modSp">
        <pc:chgData name="Zaireeda Mohd Fauzee" userId="317b9630-3a1f-4d7a-ad9a-4df797433863" providerId="ADAL" clId="{EE712511-202D-4B3B-88B8-5805FF2E69BC}" dt="2025-03-19T18:03:55.371" v="0"/>
        <pc:sldMkLst>
          <pc:docMk/>
          <pc:sldMk cId="2328414848" sldId="347"/>
        </pc:sldMkLst>
        <pc:spChg chg="mod">
          <ac:chgData name="Zaireeda Mohd Fauzee" userId="317b9630-3a1f-4d7a-ad9a-4df797433863" providerId="ADAL" clId="{EE712511-202D-4B3B-88B8-5805FF2E69BC}" dt="2025-03-19T18:03:55.371" v="0"/>
          <ac:spMkLst>
            <pc:docMk/>
            <pc:sldMk cId="2328414848" sldId="347"/>
            <ac:spMk id="2" creationId="{3D1F6535-92AF-BEE6-33C5-332EF3CB2E1E}"/>
          </ac:spMkLst>
        </pc:spChg>
        <pc:spChg chg="mod">
          <ac:chgData name="Zaireeda Mohd Fauzee" userId="317b9630-3a1f-4d7a-ad9a-4df797433863" providerId="ADAL" clId="{EE712511-202D-4B3B-88B8-5805FF2E69BC}" dt="2025-03-19T18:03:55.371" v="0"/>
          <ac:spMkLst>
            <pc:docMk/>
            <pc:sldMk cId="2328414848" sldId="347"/>
            <ac:spMk id="4" creationId="{DC535A4B-7DAB-7D6F-51D4-6573233FA0E4}"/>
          </ac:spMkLst>
        </pc:spChg>
      </pc:sldChg>
      <pc:sldChg chg="modSp mod">
        <pc:chgData name="Zaireeda Mohd Fauzee" userId="317b9630-3a1f-4d7a-ad9a-4df797433863" providerId="ADAL" clId="{EE712511-202D-4B3B-88B8-5805FF2E69BC}" dt="2025-03-19T18:17:44.462" v="8" actId="113"/>
        <pc:sldMkLst>
          <pc:docMk/>
          <pc:sldMk cId="117971503" sldId="348"/>
        </pc:sldMkLst>
        <pc:spChg chg="mod">
          <ac:chgData name="Zaireeda Mohd Fauzee" userId="317b9630-3a1f-4d7a-ad9a-4df797433863" providerId="ADAL" clId="{EE712511-202D-4B3B-88B8-5805FF2E69BC}" dt="2025-03-19T18:03:55.371" v="0"/>
          <ac:spMkLst>
            <pc:docMk/>
            <pc:sldMk cId="117971503" sldId="348"/>
            <ac:spMk id="2" creationId="{3D1F6535-92AF-BEE6-33C5-332EF3CB2E1E}"/>
          </ac:spMkLst>
        </pc:spChg>
        <pc:spChg chg="mod">
          <ac:chgData name="Zaireeda Mohd Fauzee" userId="317b9630-3a1f-4d7a-ad9a-4df797433863" providerId="ADAL" clId="{EE712511-202D-4B3B-88B8-5805FF2E69BC}" dt="2025-03-19T18:03:55.371" v="0"/>
          <ac:spMkLst>
            <pc:docMk/>
            <pc:sldMk cId="117971503" sldId="348"/>
            <ac:spMk id="4" creationId="{DC535A4B-7DAB-7D6F-51D4-6573233FA0E4}"/>
          </ac:spMkLst>
        </pc:spChg>
        <pc:spChg chg="mod">
          <ac:chgData name="Zaireeda Mohd Fauzee" userId="317b9630-3a1f-4d7a-ad9a-4df797433863" providerId="ADAL" clId="{EE712511-202D-4B3B-88B8-5805FF2E69BC}" dt="2025-03-19T18:17:44.462" v="8" actId="113"/>
          <ac:spMkLst>
            <pc:docMk/>
            <pc:sldMk cId="117971503" sldId="348"/>
            <ac:spMk id="10" creationId="{A484C70A-EDEC-E822-2F0C-66D95894266C}"/>
          </ac:spMkLst>
        </pc:spChg>
      </pc:sldChg>
      <pc:sldChg chg="modSp">
        <pc:chgData name="Zaireeda Mohd Fauzee" userId="317b9630-3a1f-4d7a-ad9a-4df797433863" providerId="ADAL" clId="{EE712511-202D-4B3B-88B8-5805FF2E69BC}" dt="2025-03-19T18:03:55.371" v="0"/>
        <pc:sldMkLst>
          <pc:docMk/>
          <pc:sldMk cId="1091468184" sldId="349"/>
        </pc:sldMkLst>
        <pc:spChg chg="mod">
          <ac:chgData name="Zaireeda Mohd Fauzee" userId="317b9630-3a1f-4d7a-ad9a-4df797433863" providerId="ADAL" clId="{EE712511-202D-4B3B-88B8-5805FF2E69BC}" dt="2025-03-19T18:03:55.371" v="0"/>
          <ac:spMkLst>
            <pc:docMk/>
            <pc:sldMk cId="1091468184" sldId="349"/>
            <ac:spMk id="2" creationId="{3D1F6535-92AF-BEE6-33C5-332EF3CB2E1E}"/>
          </ac:spMkLst>
        </pc:spChg>
        <pc:spChg chg="mod">
          <ac:chgData name="Zaireeda Mohd Fauzee" userId="317b9630-3a1f-4d7a-ad9a-4df797433863" providerId="ADAL" clId="{EE712511-202D-4B3B-88B8-5805FF2E69BC}" dt="2025-03-19T18:03:55.371" v="0"/>
          <ac:spMkLst>
            <pc:docMk/>
            <pc:sldMk cId="1091468184" sldId="349"/>
            <ac:spMk id="4" creationId="{DC535A4B-7DAB-7D6F-51D4-6573233FA0E4}"/>
          </ac:spMkLst>
        </pc:spChg>
      </pc:sldChg>
      <pc:sldChg chg="modSp">
        <pc:chgData name="Zaireeda Mohd Fauzee" userId="317b9630-3a1f-4d7a-ad9a-4df797433863" providerId="ADAL" clId="{EE712511-202D-4B3B-88B8-5805FF2E69BC}" dt="2025-03-19T18:03:55.371" v="0"/>
        <pc:sldMkLst>
          <pc:docMk/>
          <pc:sldMk cId="2710947800" sldId="350"/>
        </pc:sldMkLst>
        <pc:spChg chg="mod">
          <ac:chgData name="Zaireeda Mohd Fauzee" userId="317b9630-3a1f-4d7a-ad9a-4df797433863" providerId="ADAL" clId="{EE712511-202D-4B3B-88B8-5805FF2E69BC}" dt="2025-03-19T18:03:55.371" v="0"/>
          <ac:spMkLst>
            <pc:docMk/>
            <pc:sldMk cId="2710947800" sldId="350"/>
            <ac:spMk id="2" creationId="{1A506BD6-1CC1-E520-B2EC-C61E59E33AE1}"/>
          </ac:spMkLst>
        </pc:spChg>
        <pc:spChg chg="mod">
          <ac:chgData name="Zaireeda Mohd Fauzee" userId="317b9630-3a1f-4d7a-ad9a-4df797433863" providerId="ADAL" clId="{EE712511-202D-4B3B-88B8-5805FF2E69BC}" dt="2025-03-19T18:03:55.371" v="0"/>
          <ac:spMkLst>
            <pc:docMk/>
            <pc:sldMk cId="2710947800" sldId="350"/>
            <ac:spMk id="4" creationId="{9C8AFC41-917E-3DA2-A083-71AA08157908}"/>
          </ac:spMkLst>
        </pc:spChg>
      </pc:sldChg>
      <pc:sldChg chg="modSp del">
        <pc:chgData name="Zaireeda Mohd Fauzee" userId="317b9630-3a1f-4d7a-ad9a-4df797433863" providerId="ADAL" clId="{EE712511-202D-4B3B-88B8-5805FF2E69BC}" dt="2025-03-19T18:09:51.234" v="5" actId="47"/>
        <pc:sldMkLst>
          <pc:docMk/>
          <pc:sldMk cId="3657839764" sldId="351"/>
        </pc:sldMkLst>
        <pc:spChg chg="mod">
          <ac:chgData name="Zaireeda Mohd Fauzee" userId="317b9630-3a1f-4d7a-ad9a-4df797433863" providerId="ADAL" clId="{EE712511-202D-4B3B-88B8-5805FF2E69BC}" dt="2025-03-19T18:03:55.371" v="0"/>
          <ac:spMkLst>
            <pc:docMk/>
            <pc:sldMk cId="3657839764" sldId="351"/>
            <ac:spMk id="2" creationId="{1A506BD6-1CC1-E520-B2EC-C61E59E33AE1}"/>
          </ac:spMkLst>
        </pc:spChg>
        <pc:spChg chg="mod">
          <ac:chgData name="Zaireeda Mohd Fauzee" userId="317b9630-3a1f-4d7a-ad9a-4df797433863" providerId="ADAL" clId="{EE712511-202D-4B3B-88B8-5805FF2E69BC}" dt="2025-03-19T18:03:55.371" v="0"/>
          <ac:spMkLst>
            <pc:docMk/>
            <pc:sldMk cId="3657839764" sldId="351"/>
            <ac:spMk id="4" creationId="{9C8AFC41-917E-3DA2-A083-71AA08157908}"/>
          </ac:spMkLst>
        </pc:spChg>
      </pc:sldChg>
      <pc:sldChg chg="modSp del">
        <pc:chgData name="Zaireeda Mohd Fauzee" userId="317b9630-3a1f-4d7a-ad9a-4df797433863" providerId="ADAL" clId="{EE712511-202D-4B3B-88B8-5805FF2E69BC}" dt="2025-03-19T18:09:52.179" v="6" actId="47"/>
        <pc:sldMkLst>
          <pc:docMk/>
          <pc:sldMk cId="2627975346" sldId="352"/>
        </pc:sldMkLst>
        <pc:spChg chg="mod">
          <ac:chgData name="Zaireeda Mohd Fauzee" userId="317b9630-3a1f-4d7a-ad9a-4df797433863" providerId="ADAL" clId="{EE712511-202D-4B3B-88B8-5805FF2E69BC}" dt="2025-03-19T18:03:55.371" v="0"/>
          <ac:spMkLst>
            <pc:docMk/>
            <pc:sldMk cId="2627975346" sldId="352"/>
            <ac:spMk id="2" creationId="{1A506BD6-1CC1-E520-B2EC-C61E59E33AE1}"/>
          </ac:spMkLst>
        </pc:spChg>
        <pc:spChg chg="mod">
          <ac:chgData name="Zaireeda Mohd Fauzee" userId="317b9630-3a1f-4d7a-ad9a-4df797433863" providerId="ADAL" clId="{EE712511-202D-4B3B-88B8-5805FF2E69BC}" dt="2025-03-19T18:03:55.371" v="0"/>
          <ac:spMkLst>
            <pc:docMk/>
            <pc:sldMk cId="2627975346" sldId="352"/>
            <ac:spMk id="4" creationId="{9C8AFC41-917E-3DA2-A083-71AA08157908}"/>
          </ac:spMkLst>
        </pc:spChg>
      </pc:sldChg>
      <pc:sldChg chg="modSp">
        <pc:chgData name="Zaireeda Mohd Fauzee" userId="317b9630-3a1f-4d7a-ad9a-4df797433863" providerId="ADAL" clId="{EE712511-202D-4B3B-88B8-5805FF2E69BC}" dt="2025-03-19T18:03:55.371" v="0"/>
        <pc:sldMkLst>
          <pc:docMk/>
          <pc:sldMk cId="3028690332" sldId="353"/>
        </pc:sldMkLst>
        <pc:spChg chg="mod">
          <ac:chgData name="Zaireeda Mohd Fauzee" userId="317b9630-3a1f-4d7a-ad9a-4df797433863" providerId="ADAL" clId="{EE712511-202D-4B3B-88B8-5805FF2E69BC}" dt="2025-03-19T18:03:55.371" v="0"/>
          <ac:spMkLst>
            <pc:docMk/>
            <pc:sldMk cId="3028690332" sldId="353"/>
            <ac:spMk id="2" creationId="{C9496505-5243-FC16-EAB8-14212FFC2C07}"/>
          </ac:spMkLst>
        </pc:spChg>
        <pc:spChg chg="mod">
          <ac:chgData name="Zaireeda Mohd Fauzee" userId="317b9630-3a1f-4d7a-ad9a-4df797433863" providerId="ADAL" clId="{EE712511-202D-4B3B-88B8-5805FF2E69BC}" dt="2025-03-19T18:03:55.371" v="0"/>
          <ac:spMkLst>
            <pc:docMk/>
            <pc:sldMk cId="3028690332" sldId="353"/>
            <ac:spMk id="4" creationId="{77E0A9C7-73D9-A798-D908-6FA0FEFBB839}"/>
          </ac:spMkLst>
        </pc:spChg>
        <pc:picChg chg="mod">
          <ac:chgData name="Zaireeda Mohd Fauzee" userId="317b9630-3a1f-4d7a-ad9a-4df797433863" providerId="ADAL" clId="{EE712511-202D-4B3B-88B8-5805FF2E69BC}" dt="2025-03-19T18:03:55.371" v="0"/>
          <ac:picMkLst>
            <pc:docMk/>
            <pc:sldMk cId="3028690332" sldId="353"/>
            <ac:picMk id="6" creationId="{E1BD7639-2CCD-A37A-8323-A7B48B038F7A}"/>
          </ac:picMkLst>
        </pc:picChg>
      </pc:sldChg>
      <pc:sldChg chg="modSp">
        <pc:chgData name="Zaireeda Mohd Fauzee" userId="317b9630-3a1f-4d7a-ad9a-4df797433863" providerId="ADAL" clId="{EE712511-202D-4B3B-88B8-5805FF2E69BC}" dt="2025-03-19T18:03:55.371" v="0"/>
        <pc:sldMkLst>
          <pc:docMk/>
          <pc:sldMk cId="240288630" sldId="354"/>
        </pc:sldMkLst>
        <pc:spChg chg="mod">
          <ac:chgData name="Zaireeda Mohd Fauzee" userId="317b9630-3a1f-4d7a-ad9a-4df797433863" providerId="ADAL" clId="{EE712511-202D-4B3B-88B8-5805FF2E69BC}" dt="2025-03-19T18:03:55.371" v="0"/>
          <ac:spMkLst>
            <pc:docMk/>
            <pc:sldMk cId="240288630" sldId="354"/>
            <ac:spMk id="2" creationId="{FA96AA8A-1CFE-138B-CEB5-BFF7ACEDB0E6}"/>
          </ac:spMkLst>
        </pc:spChg>
        <pc:spChg chg="mod">
          <ac:chgData name="Zaireeda Mohd Fauzee" userId="317b9630-3a1f-4d7a-ad9a-4df797433863" providerId="ADAL" clId="{EE712511-202D-4B3B-88B8-5805FF2E69BC}" dt="2025-03-19T18:03:55.371" v="0"/>
          <ac:spMkLst>
            <pc:docMk/>
            <pc:sldMk cId="240288630" sldId="354"/>
            <ac:spMk id="4" creationId="{B3A5898D-D37E-7473-43B2-4BCC353765AC}"/>
          </ac:spMkLst>
        </pc:spChg>
      </pc:sldChg>
      <pc:sldChg chg="modSp">
        <pc:chgData name="Zaireeda Mohd Fauzee" userId="317b9630-3a1f-4d7a-ad9a-4df797433863" providerId="ADAL" clId="{EE712511-202D-4B3B-88B8-5805FF2E69BC}" dt="2025-03-19T18:03:55.371" v="0"/>
        <pc:sldMkLst>
          <pc:docMk/>
          <pc:sldMk cId="2171299052" sldId="355"/>
        </pc:sldMkLst>
        <pc:spChg chg="mod">
          <ac:chgData name="Zaireeda Mohd Fauzee" userId="317b9630-3a1f-4d7a-ad9a-4df797433863" providerId="ADAL" clId="{EE712511-202D-4B3B-88B8-5805FF2E69BC}" dt="2025-03-19T18:03:55.371" v="0"/>
          <ac:spMkLst>
            <pc:docMk/>
            <pc:sldMk cId="2171299052" sldId="355"/>
            <ac:spMk id="2" creationId="{E524E7E1-3476-14E5-067E-FDD33283FB62}"/>
          </ac:spMkLst>
        </pc:spChg>
        <pc:spChg chg="mod">
          <ac:chgData name="Zaireeda Mohd Fauzee" userId="317b9630-3a1f-4d7a-ad9a-4df797433863" providerId="ADAL" clId="{EE712511-202D-4B3B-88B8-5805FF2E69BC}" dt="2025-03-19T18:03:55.371" v="0"/>
          <ac:spMkLst>
            <pc:docMk/>
            <pc:sldMk cId="2171299052" sldId="355"/>
            <ac:spMk id="4" creationId="{BD419208-FFCE-A7B4-85A6-7ED3A6386AC3}"/>
          </ac:spMkLst>
        </pc:spChg>
      </pc:sldChg>
      <pc:sldChg chg="modSp">
        <pc:chgData name="Zaireeda Mohd Fauzee" userId="317b9630-3a1f-4d7a-ad9a-4df797433863" providerId="ADAL" clId="{EE712511-202D-4B3B-88B8-5805FF2E69BC}" dt="2025-03-19T18:03:55.371" v="0"/>
        <pc:sldMkLst>
          <pc:docMk/>
          <pc:sldMk cId="2374102572" sldId="356"/>
        </pc:sldMkLst>
        <pc:spChg chg="mod">
          <ac:chgData name="Zaireeda Mohd Fauzee" userId="317b9630-3a1f-4d7a-ad9a-4df797433863" providerId="ADAL" clId="{EE712511-202D-4B3B-88B8-5805FF2E69BC}" dt="2025-03-19T18:03:55.371" v="0"/>
          <ac:spMkLst>
            <pc:docMk/>
            <pc:sldMk cId="2374102572" sldId="356"/>
            <ac:spMk id="2" creationId="{D487D24D-832A-B4C5-3138-F306F5D07287}"/>
          </ac:spMkLst>
        </pc:spChg>
        <pc:spChg chg="mod">
          <ac:chgData name="Zaireeda Mohd Fauzee" userId="317b9630-3a1f-4d7a-ad9a-4df797433863" providerId="ADAL" clId="{EE712511-202D-4B3B-88B8-5805FF2E69BC}" dt="2025-03-19T18:03:55.371" v="0"/>
          <ac:spMkLst>
            <pc:docMk/>
            <pc:sldMk cId="2374102572" sldId="356"/>
            <ac:spMk id="4" creationId="{DB3345AA-437F-0993-C865-BA81BAD3D576}"/>
          </ac:spMkLst>
        </pc:spChg>
      </pc:sldChg>
      <pc:sldChg chg="modSp">
        <pc:chgData name="Zaireeda Mohd Fauzee" userId="317b9630-3a1f-4d7a-ad9a-4df797433863" providerId="ADAL" clId="{EE712511-202D-4B3B-88B8-5805FF2E69BC}" dt="2025-03-19T18:03:55.371" v="0"/>
        <pc:sldMkLst>
          <pc:docMk/>
          <pc:sldMk cId="3839971731" sldId="357"/>
        </pc:sldMkLst>
        <pc:spChg chg="mod">
          <ac:chgData name="Zaireeda Mohd Fauzee" userId="317b9630-3a1f-4d7a-ad9a-4df797433863" providerId="ADAL" clId="{EE712511-202D-4B3B-88B8-5805FF2E69BC}" dt="2025-03-19T18:03:55.371" v="0"/>
          <ac:spMkLst>
            <pc:docMk/>
            <pc:sldMk cId="3839971731" sldId="357"/>
            <ac:spMk id="2" creationId="{FD47F51E-D767-E38D-C41F-7E44C854D93A}"/>
          </ac:spMkLst>
        </pc:spChg>
        <pc:spChg chg="mod">
          <ac:chgData name="Zaireeda Mohd Fauzee" userId="317b9630-3a1f-4d7a-ad9a-4df797433863" providerId="ADAL" clId="{EE712511-202D-4B3B-88B8-5805FF2E69BC}" dt="2025-03-19T18:03:55.371" v="0"/>
          <ac:spMkLst>
            <pc:docMk/>
            <pc:sldMk cId="3839971731" sldId="357"/>
            <ac:spMk id="4" creationId="{0BB3B4C6-0328-6145-F352-354028799321}"/>
          </ac:spMkLst>
        </pc:spChg>
      </pc:sldChg>
      <pc:sldChg chg="modSp">
        <pc:chgData name="Zaireeda Mohd Fauzee" userId="317b9630-3a1f-4d7a-ad9a-4df797433863" providerId="ADAL" clId="{EE712511-202D-4B3B-88B8-5805FF2E69BC}" dt="2025-03-19T18:03:55.371" v="0"/>
        <pc:sldMkLst>
          <pc:docMk/>
          <pc:sldMk cId="2018999055" sldId="358"/>
        </pc:sldMkLst>
        <pc:spChg chg="mod">
          <ac:chgData name="Zaireeda Mohd Fauzee" userId="317b9630-3a1f-4d7a-ad9a-4df797433863" providerId="ADAL" clId="{EE712511-202D-4B3B-88B8-5805FF2E69BC}" dt="2025-03-19T18:03:55.371" v="0"/>
          <ac:spMkLst>
            <pc:docMk/>
            <pc:sldMk cId="2018999055" sldId="358"/>
            <ac:spMk id="2" creationId="{C8503C47-F626-B619-A2B8-4E2A473A70ED}"/>
          </ac:spMkLst>
        </pc:spChg>
        <pc:spChg chg="mod">
          <ac:chgData name="Zaireeda Mohd Fauzee" userId="317b9630-3a1f-4d7a-ad9a-4df797433863" providerId="ADAL" clId="{EE712511-202D-4B3B-88B8-5805FF2E69BC}" dt="2025-03-19T18:03:55.371" v="0"/>
          <ac:spMkLst>
            <pc:docMk/>
            <pc:sldMk cId="2018999055" sldId="358"/>
            <ac:spMk id="3" creationId="{1F23203C-7848-E8B2-FF3C-9885554E4CC5}"/>
          </ac:spMkLst>
        </pc:spChg>
        <pc:spChg chg="mod">
          <ac:chgData name="Zaireeda Mohd Fauzee" userId="317b9630-3a1f-4d7a-ad9a-4df797433863" providerId="ADAL" clId="{EE712511-202D-4B3B-88B8-5805FF2E69BC}" dt="2025-03-19T18:03:55.371" v="0"/>
          <ac:spMkLst>
            <pc:docMk/>
            <pc:sldMk cId="2018999055" sldId="358"/>
            <ac:spMk id="4" creationId="{9D52AB58-6CDD-6F69-B987-BC25C0B3B775}"/>
          </ac:spMkLst>
        </pc:spChg>
      </pc:sldChg>
      <pc:sldChg chg="modSp">
        <pc:chgData name="Zaireeda Mohd Fauzee" userId="317b9630-3a1f-4d7a-ad9a-4df797433863" providerId="ADAL" clId="{EE712511-202D-4B3B-88B8-5805FF2E69BC}" dt="2025-03-19T18:03:55.371" v="0"/>
        <pc:sldMkLst>
          <pc:docMk/>
          <pc:sldMk cId="3582862669" sldId="359"/>
        </pc:sldMkLst>
        <pc:spChg chg="mod">
          <ac:chgData name="Zaireeda Mohd Fauzee" userId="317b9630-3a1f-4d7a-ad9a-4df797433863" providerId="ADAL" clId="{EE712511-202D-4B3B-88B8-5805FF2E69BC}" dt="2025-03-19T18:03:55.371" v="0"/>
          <ac:spMkLst>
            <pc:docMk/>
            <pc:sldMk cId="3582862669" sldId="359"/>
            <ac:spMk id="2" creationId="{1866BCE2-78F0-38CC-2740-4978FA496F85}"/>
          </ac:spMkLst>
        </pc:spChg>
        <pc:spChg chg="mod">
          <ac:chgData name="Zaireeda Mohd Fauzee" userId="317b9630-3a1f-4d7a-ad9a-4df797433863" providerId="ADAL" clId="{EE712511-202D-4B3B-88B8-5805FF2E69BC}" dt="2025-03-19T18:03:55.371" v="0"/>
          <ac:spMkLst>
            <pc:docMk/>
            <pc:sldMk cId="3582862669" sldId="359"/>
            <ac:spMk id="4" creationId="{EBB52A3E-16B8-6536-CE78-17EF8EF48FFD}"/>
          </ac:spMkLst>
        </pc:spChg>
      </pc:sldChg>
      <pc:sldChg chg="modSp">
        <pc:chgData name="Zaireeda Mohd Fauzee" userId="317b9630-3a1f-4d7a-ad9a-4df797433863" providerId="ADAL" clId="{EE712511-202D-4B3B-88B8-5805FF2E69BC}" dt="2025-03-19T18:03:55.371" v="0"/>
        <pc:sldMkLst>
          <pc:docMk/>
          <pc:sldMk cId="1992534753" sldId="360"/>
        </pc:sldMkLst>
        <pc:spChg chg="mod">
          <ac:chgData name="Zaireeda Mohd Fauzee" userId="317b9630-3a1f-4d7a-ad9a-4df797433863" providerId="ADAL" clId="{EE712511-202D-4B3B-88B8-5805FF2E69BC}" dt="2025-03-19T18:03:55.371" v="0"/>
          <ac:spMkLst>
            <pc:docMk/>
            <pc:sldMk cId="1992534753" sldId="360"/>
            <ac:spMk id="2" creationId="{3F1CF25A-7A61-B499-DDF3-ACC9CBD7C204}"/>
          </ac:spMkLst>
        </pc:spChg>
        <pc:spChg chg="mod">
          <ac:chgData name="Zaireeda Mohd Fauzee" userId="317b9630-3a1f-4d7a-ad9a-4df797433863" providerId="ADAL" clId="{EE712511-202D-4B3B-88B8-5805FF2E69BC}" dt="2025-03-19T18:03:55.371" v="0"/>
          <ac:spMkLst>
            <pc:docMk/>
            <pc:sldMk cId="1992534753" sldId="360"/>
            <ac:spMk id="4" creationId="{0B98F437-1EFB-5082-C5EF-174300F0A31E}"/>
          </ac:spMkLst>
        </pc:spChg>
      </pc:sldChg>
      <pc:sldChg chg="modSp">
        <pc:chgData name="Zaireeda Mohd Fauzee" userId="317b9630-3a1f-4d7a-ad9a-4df797433863" providerId="ADAL" clId="{EE712511-202D-4B3B-88B8-5805FF2E69BC}" dt="2025-03-19T18:03:55.371" v="0"/>
        <pc:sldMkLst>
          <pc:docMk/>
          <pc:sldMk cId="2348464049" sldId="361"/>
        </pc:sldMkLst>
        <pc:spChg chg="mod">
          <ac:chgData name="Zaireeda Mohd Fauzee" userId="317b9630-3a1f-4d7a-ad9a-4df797433863" providerId="ADAL" clId="{EE712511-202D-4B3B-88B8-5805FF2E69BC}" dt="2025-03-19T18:03:55.371" v="0"/>
          <ac:spMkLst>
            <pc:docMk/>
            <pc:sldMk cId="2348464049" sldId="361"/>
            <ac:spMk id="2" creationId="{D6A5E18E-8006-F143-D0CB-6B43444A3B56}"/>
          </ac:spMkLst>
        </pc:spChg>
        <pc:spChg chg="mod">
          <ac:chgData name="Zaireeda Mohd Fauzee" userId="317b9630-3a1f-4d7a-ad9a-4df797433863" providerId="ADAL" clId="{EE712511-202D-4B3B-88B8-5805FF2E69BC}" dt="2025-03-19T18:03:55.371" v="0"/>
          <ac:spMkLst>
            <pc:docMk/>
            <pc:sldMk cId="2348464049" sldId="361"/>
            <ac:spMk id="4" creationId="{1789EF6F-A921-B4C3-B115-663C4C0AF5AA}"/>
          </ac:spMkLst>
        </pc:spChg>
        <pc:picChg chg="mod">
          <ac:chgData name="Zaireeda Mohd Fauzee" userId="317b9630-3a1f-4d7a-ad9a-4df797433863" providerId="ADAL" clId="{EE712511-202D-4B3B-88B8-5805FF2E69BC}" dt="2025-03-19T18:03:55.371" v="0"/>
          <ac:picMkLst>
            <pc:docMk/>
            <pc:sldMk cId="2348464049" sldId="361"/>
            <ac:picMk id="6" creationId="{C1E80819-E8CD-90F5-98E7-2509B4125815}"/>
          </ac:picMkLst>
        </pc:picChg>
      </pc:sldChg>
      <pc:sldMasterChg chg="addSp">
        <pc:chgData name="Zaireeda Mohd Fauzee" userId="317b9630-3a1f-4d7a-ad9a-4df797433863" providerId="ADAL" clId="{EE712511-202D-4B3B-88B8-5805FF2E69BC}" dt="2025-03-19T18:03:55.371" v="0"/>
        <pc:sldMasterMkLst>
          <pc:docMk/>
          <pc:sldMasterMk cId="1510011350" sldId="2147483707"/>
        </pc:sldMasterMkLst>
        <pc:spChg chg="add">
          <ac:chgData name="Zaireeda Mohd Fauzee" userId="317b9630-3a1f-4d7a-ad9a-4df797433863" providerId="ADAL" clId="{EE712511-202D-4B3B-88B8-5805FF2E69BC}" dt="2025-03-19T18:03:55.371" v="0"/>
          <ac:spMkLst>
            <pc:docMk/>
            <pc:sldMasterMk cId="1510011350" sldId="2147483707"/>
            <ac:spMk id="4" creationId="{331512DC-91BD-12B8-1873-7BB103D44AA5}"/>
          </ac:spMkLst>
        </pc:spChg>
      </pc:sldMasterChg>
    </pc:docChg>
  </pc:docChgLst>
  <pc:docChgLst>
    <pc:chgData name="Nik Nurul Ain Nik Suki" userId="241214a9-6c67-430b-b80b-de7c0716340f" providerId="ADAL" clId="{D7106660-9D32-4190-8F85-1612CA2BC9BA}"/>
    <pc:docChg chg="modSld">
      <pc:chgData name="Nik Nurul Ain Nik Suki" userId="241214a9-6c67-430b-b80b-de7c0716340f" providerId="ADAL" clId="{D7106660-9D32-4190-8F85-1612CA2BC9BA}" dt="2024-02-14T05:38:12.581" v="0" actId="6549"/>
      <pc:docMkLst>
        <pc:docMk/>
      </pc:docMkLst>
      <pc:sldChg chg="modSp mod">
        <pc:chgData name="Nik Nurul Ain Nik Suki" userId="241214a9-6c67-430b-b80b-de7c0716340f" providerId="ADAL" clId="{D7106660-9D32-4190-8F85-1612CA2BC9BA}" dt="2024-02-14T05:38:12.581" v="0" actId="6549"/>
        <pc:sldMkLst>
          <pc:docMk/>
          <pc:sldMk cId="2073224128" sldId="33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3075" name="Rectangle 3"/>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p>
            <a:pPr algn="r" eaLnBrk="0" hangingPunct="0">
              <a:defRPr/>
            </a:pPr>
            <a:fld id="{978B6C12-DE13-45EF-A052-D947EE48A833}" type="slidenum">
              <a:rPr lang="en-GB" sz="1400">
                <a:latin typeface="Calibri" pitchFamily="34" charset="0"/>
                <a:cs typeface="Calibri" pitchFamily="34" charset="0"/>
              </a:rPr>
              <a:pPr algn="r" eaLnBrk="0" hangingPunct="0">
                <a:defRPr/>
              </a:pPr>
              <a:t>‹#›</a:t>
            </a:fld>
            <a:endParaRPr lang="en-GB" sz="1400" dirty="0">
              <a:latin typeface="Calibri" pitchFamily="34" charset="0"/>
              <a:cs typeface="Calibri" pitchFamily="34" charset="0"/>
            </a:endParaRPr>
          </a:p>
        </p:txBody>
      </p:sp>
    </p:spTree>
    <p:extLst>
      <p:ext uri="{BB962C8B-B14F-4D97-AF65-F5344CB8AC3E}">
        <p14:creationId xmlns:p14="http://schemas.microsoft.com/office/powerpoint/2010/main" val="4030000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482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GB" noProof="0" dirty="0"/>
              <a:t>Click to edit Master notes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315" name="Rectangle 3"/>
          <p:cNvSpPr>
            <a:spLocks noGrp="1" noRot="1" noChangeAspect="1" noChangeArrowheads="1" noTextEdit="1"/>
          </p:cNvSpPr>
          <p:nvPr>
            <p:ph type="sldImg" idx="2"/>
          </p:nvPr>
        </p:nvSpPr>
        <p:spPr bwMode="auto">
          <a:xfrm>
            <a:off x="1144588" y="854075"/>
            <a:ext cx="4568825"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2053" name="Rectangle 5"/>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p>
            <a:pPr algn="r" eaLnBrk="0" hangingPunct="0">
              <a:defRPr/>
            </a:pPr>
            <a:fld id="{6835F7FC-B06C-40C9-9881-F4DDFA499BDF}" type="slidenum">
              <a:rPr lang="en-GB" sz="1400">
                <a:latin typeface="Calibri" pitchFamily="34" charset="0"/>
                <a:cs typeface="Calibri" pitchFamily="34" charset="0"/>
              </a:rPr>
              <a:pPr algn="r" eaLnBrk="0" hangingPunct="0">
                <a:defRPr/>
              </a:pPr>
              <a:t>‹#›</a:t>
            </a:fld>
            <a:endParaRPr lang="en-GB" sz="1400" dirty="0">
              <a:latin typeface="Calibri" pitchFamily="34" charset="0"/>
              <a:cs typeface="Calibri" pitchFamily="34" charset="0"/>
            </a:endParaRPr>
          </a:p>
        </p:txBody>
      </p:sp>
    </p:spTree>
    <p:extLst>
      <p:ext uri="{BB962C8B-B14F-4D97-AF65-F5344CB8AC3E}">
        <p14:creationId xmlns:p14="http://schemas.microsoft.com/office/powerpoint/2010/main" val="6419035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Calibri" pitchFamily="34" charset="0"/>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Calibri" pitchFamily="34" charset="0"/>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Calibri" pitchFamily="34" charset="0"/>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Calibri" pitchFamily="34" charset="0"/>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Calibri" pitchFamily="34" charset="0"/>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increasing adoption of the Internet (World Wide Web) for business and personal communication, securing sensitive information such as credit card details, PINs, bank account numbers, and private messages is becoming increasingly important, albeit more difficult to achieve. Today’s information-based organizations extensively use the Internet for e-commerce, market research, customer support, and a variety of other activities. Data security is critical to online business and communication privacy.</a:t>
            </a:r>
          </a:p>
          <a:p>
            <a:r>
              <a:rPr lang="en-US" dirty="0"/>
              <a:t>Cryptography and cryptographic (“crypto”) systems help in securing data against interception and compromise during online transmissions. This module provides a comprehensive understanding of different cryptosystems and algorithms, one-way hash functions, public-key infrastructures (PKIs), and the different ways in which cryptography can ensure the privacy and security of online communication. It also covers various tools used to encrypt sensitive data.</a:t>
            </a:r>
          </a:p>
        </p:txBody>
      </p:sp>
    </p:spTree>
    <p:extLst>
      <p:ext uri="{BB962C8B-B14F-4D97-AF65-F5344CB8AC3E}">
        <p14:creationId xmlns:p14="http://schemas.microsoft.com/office/powerpoint/2010/main" val="188477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35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Encryption Standard (DES) </a:t>
            </a:r>
          </a:p>
          <a:p>
            <a:r>
              <a:rPr lang="en-US" dirty="0"/>
              <a:t>DES is a standard for data encryption that uses a secret key for both encryption and decryption (symmetric cryptosystem). DES uses a 64-bit secret key, of which 56 bits are generated randomly and the other 8 bits are used for error detection. It uses a data encryption algorithm (DEA), a secret key block cipher employing a 56-bit key operating on 64-bit blocks. DES is the archetypal block cipher—an algorithm that takes a fixed-length string of plaintext bits and transforms it into a ciphertext bit string of the same length. The design of DES allows users to implement it in hardware and use it for single-user encryption, such as to store files on a hard disk in encrypted form. DES provides 72 quadrillion or more possible encryption keys and chooses a random key for the encryption of each message. Because of the inherent weakness of DES vis-à-vis today's technologies, some organizations use triple DES (3DES), in which they repeat the process three times for added strength until they can afford to update their equipment to AES capabilities. </a:t>
            </a:r>
          </a:p>
          <a:p>
            <a:endParaRPr lang="en-US" dirty="0"/>
          </a:p>
          <a:p>
            <a:r>
              <a:rPr lang="en-US" b="1" dirty="0"/>
              <a:t>Triple Data Encryption Standard (3DES) </a:t>
            </a:r>
          </a:p>
          <a:p>
            <a:r>
              <a:rPr lang="en-US" dirty="0"/>
              <a:t>Eventually, it became obvious that DES would no longer be secure. The U.S. Federal Government began a contest seeking a replacement cryptography algorithm. However, in the meantime, 3DES was created as an interim solution. Essentially, it performs DES three times with three different keys. 3DES uses a “key bundle” that comprises three DES keys, K1, K2, and K3. Each key is a standard 56-bit DES key. It then performs the following process: DES encrypt with K1, DES decrypt with K2, DES encrypt with K3 There are three options for the keys. In the first option, all three keys are independent and different. In the second option, K1 and K3 are identical. In the third option, all three keys are the same; therefore, you are literally applying the same DES algorithm three times with the same key. The first option is the most secure, while the third is the least secure.</a:t>
            </a:r>
          </a:p>
          <a:p>
            <a:endParaRPr lang="en-US" dirty="0"/>
          </a:p>
          <a:p>
            <a:r>
              <a:rPr lang="en-US" b="1" dirty="0"/>
              <a:t>Advanced Encryption Standard (AES) </a:t>
            </a:r>
          </a:p>
          <a:p>
            <a:r>
              <a:rPr lang="en-US" dirty="0"/>
              <a:t>The Advanced Encryption Standard (AES) is a National Institute of Standards and Technology (NIST) specification for the encryption of electronic data. It also helps to encrypt digital information such as telecommunications, financial, and government data. US government agencies have been using it to secure sensitive but unclassified material. AES consists of a symmetric-key algorithm: both encryption and decryption are performed using the same key. It is an iterated block cipher that works by repeating the defined steps multiple times. It has a 128-bit block size, with key sizes of 128, 192, and 256 bits for AES-128, AES-192, and AES-256, respectively. The design of AES makes its use efficient in both software and hardware. It works simultaneously at multiple network layers. </a:t>
            </a:r>
          </a:p>
        </p:txBody>
      </p:sp>
    </p:spTree>
    <p:extLst>
      <p:ext uri="{BB962C8B-B14F-4D97-AF65-F5344CB8AC3E}">
        <p14:creationId xmlns:p14="http://schemas.microsoft.com/office/powerpoint/2010/main" val="222801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Symmetric encryption algorithms developed by RSA Security.</a:t>
            </a:r>
          </a:p>
        </p:txBody>
      </p:sp>
    </p:spTree>
    <p:extLst>
      <p:ext uri="{BB962C8B-B14F-4D97-AF65-F5344CB8AC3E}">
        <p14:creationId xmlns:p14="http://schemas.microsoft.com/office/powerpoint/2010/main" val="1667641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DSA and Related Signature Schemes </a:t>
            </a:r>
          </a:p>
          <a:p>
            <a:r>
              <a:rPr lang="en-US" dirty="0"/>
              <a:t>The Digital Signature Algorithm (DSA) is a Federal Information Processing Standard for digital signatures. The NIST proposed the DSA for use in the Digital Signature Standard (DSS), adopted as FIPS 186. The DSA helps in the generation and verification of digital signatures for sensitive and unclassified applications. It creates a 320-bit digital signature with 512–1024-bit security. A digital signature is a mathematical scheme used for the authentication of digital messages. Computation of the digital signature uses a set of rules (i.e., the DSA) and a set of parameters in that the user can verify the identity of the signatory and the integrity of the data. </a:t>
            </a:r>
          </a:p>
        </p:txBody>
      </p:sp>
    </p:spTree>
    <p:extLst>
      <p:ext uri="{BB962C8B-B14F-4D97-AF65-F5344CB8AC3E}">
        <p14:creationId xmlns:p14="http://schemas.microsoft.com/office/powerpoint/2010/main" val="679746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Rivest Shamir Adleman (RSA)</a:t>
            </a:r>
          </a:p>
          <a:p>
            <a:r>
              <a:rPr lang="en-US" dirty="0"/>
              <a:t>Ron Rivest, Adi Shamir, and Leonard Adleman formulated RSA, a public-key cryptosystem for Internet encryption and authentication. RSA uses modular arithmetic and elementary number theories to perform computations using two large prime numbers. The RSA system is widely used in a variety of products, platforms, and industries. It is one of the de-facto encryption standards. Companies such as Microsoft, Apple, Sun, and Novell build RSA algorithms into their operating systems. RSA can also be found on hardware-secured telephones, Ethernet network cards, and smart cards.</a:t>
            </a:r>
          </a:p>
        </p:txBody>
      </p:sp>
    </p:spTree>
    <p:extLst>
      <p:ext uri="{BB962C8B-B14F-4D97-AF65-F5344CB8AC3E}">
        <p14:creationId xmlns:p14="http://schemas.microsoft.com/office/powerpoint/2010/main" val="1600070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Diffie–Hellman</a:t>
            </a:r>
          </a:p>
          <a:p>
            <a:r>
              <a:rPr lang="en-US" dirty="0"/>
              <a:t>It is a cryptographic protocol that allows two parties to establish a shared key over an insecure channel. It was developed and published by Whitfield Diffie and Martin Hellman in 1976. It was independently developed a few years earlier by Malcolm J. Williamson of the British Intelligence Service, but it was classified at that time. </a:t>
            </a:r>
          </a:p>
        </p:txBody>
      </p:sp>
    </p:spTree>
    <p:extLst>
      <p:ext uri="{BB962C8B-B14F-4D97-AF65-F5344CB8AC3E}">
        <p14:creationId xmlns:p14="http://schemas.microsoft.com/office/powerpoint/2010/main" val="2598319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Message Digest (One-way Hash) </a:t>
            </a:r>
          </a:p>
          <a:p>
            <a:r>
              <a:rPr lang="en-US" dirty="0"/>
              <a:t>Functions Hash functions calculate a unique fixed-size bit string representation, called a message digest, of any arbitrary block of information. Message digest functions distill the information contained in a file (small or large) into a single fixed-length number, typically between 128 and 256 bits. If any given bit of the function’s input is changed, every output bit has a 50% chance of changing. Given an input file and its corresponding message digest, it should be nearly impossible to find another file with the same message digest value, as it is computationally infeasible to have two files with the same message digest value.</a:t>
            </a:r>
          </a:p>
        </p:txBody>
      </p:sp>
    </p:spTree>
    <p:extLst>
      <p:ext uri="{BB962C8B-B14F-4D97-AF65-F5344CB8AC3E}">
        <p14:creationId xmlns:p14="http://schemas.microsoft.com/office/powerpoint/2010/main" val="26199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“Cryptography” comes from the Greek words </a:t>
            </a:r>
            <a:r>
              <a:rPr lang="en-US" sz="1200" dirty="0" err="1">
                <a:latin typeface="Calibri" panose="020F0502020204030204" pitchFamily="34" charset="0"/>
                <a:cs typeface="Calibri" panose="020F0502020204030204" pitchFamily="34" charset="0"/>
              </a:rPr>
              <a:t>kryptos</a:t>
            </a:r>
            <a:r>
              <a:rPr lang="en-US" sz="1200" dirty="0">
                <a:latin typeface="Calibri" panose="020F0502020204030204" pitchFamily="34" charset="0"/>
                <a:cs typeface="Calibri" panose="020F0502020204030204" pitchFamily="34" charset="0"/>
              </a:rPr>
              <a:t>, meaning “concealed, hidden, veiled, secret, or mysterious,” and </a:t>
            </a:r>
            <a:r>
              <a:rPr lang="en-US" sz="1200" dirty="0" err="1">
                <a:latin typeface="Calibri" panose="020F0502020204030204" pitchFamily="34" charset="0"/>
                <a:cs typeface="Calibri" panose="020F0502020204030204" pitchFamily="34" charset="0"/>
              </a:rPr>
              <a:t>graphia</a:t>
            </a:r>
            <a:r>
              <a:rPr lang="en-US" sz="1200" dirty="0">
                <a:latin typeface="Calibri" panose="020F0502020204030204" pitchFamily="34" charset="0"/>
                <a:cs typeface="Calibri" panose="020F0502020204030204" pitchFamily="34" charset="0"/>
              </a:rPr>
              <a:t>, meaning “writing”; thus, cryptography is “the art of secret writing.”</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Cryptography is the practice of concealing information by converting plaintext (readable format) into ciphertext (unreadable format) using a key or encryption scheme. </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It is the process of converting data into a scrambled code that is encrypted and sent across a private or public network.</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Cryptography protects confidential data such as email messages, chat sessions, web transactions, personal data, corporate data, e-commerce applications, and many other types of communication. </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Encrypted messages can, at times, be decrypted by cryptanalysis (code breaking), even though modern encryption techniques are virtually unbreakable. </a:t>
            </a:r>
          </a:p>
          <a:p>
            <a:endParaRPr lang="en-US" dirty="0"/>
          </a:p>
        </p:txBody>
      </p:sp>
    </p:spTree>
    <p:extLst>
      <p:ext uri="{BB962C8B-B14F-4D97-AF65-F5344CB8AC3E}">
        <p14:creationId xmlns:p14="http://schemas.microsoft.com/office/powerpoint/2010/main" val="387272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85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Symmetric </a:t>
            </a:r>
            <a:r>
              <a:rPr lang="en-US" b="1"/>
              <a:t>Encryption </a:t>
            </a:r>
            <a:r>
              <a:rPr lang="en-US"/>
              <a:t>Symmetric </a:t>
            </a:r>
            <a:r>
              <a:rPr lang="en-US" dirty="0"/>
              <a:t>encryption requires that both the sender and the receiver of the message possess the same encryption key. The sender uses a key to encrypt the plaintext and sends the resultant ciphertext to the recipient, who uses the same key (used for encryption) to decrypt the ciphertext into plaintext. Symmetric encryption is also known as secret-key cryptography, as it uses only one secret key to encrypt and decrypt the data. This type of cryptography works well when you are communicating with only a few people. Because the sender and receiver must share the key before sending any messages, this technique is of limited use for the Internet, where individuals who have not had prior contact frequently require a secure means of communication. The solution to this problem is asymmetric encryption (public-key cryptography).</a:t>
            </a:r>
          </a:p>
        </p:txBody>
      </p:sp>
    </p:spTree>
    <p:extLst>
      <p:ext uri="{BB962C8B-B14F-4D97-AF65-F5344CB8AC3E}">
        <p14:creationId xmlns:p14="http://schemas.microsoft.com/office/powerpoint/2010/main" val="296976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Asymmetric Encryption</a:t>
            </a:r>
          </a:p>
          <a:p>
            <a:r>
              <a:rPr lang="en-US" dirty="0"/>
              <a:t>The concept of asymmetric encryption (also known as public-key cryptography) was introduced to solve key-management problems. Asymmetric encryption involves both a public key and a private key. The public key is publicly available, whereas the sender keeps the private key secret. An asymmetric-key system is an encryption method that uses a key pair comprising a public key available to anyone and a private key held only by the key owner, which helps to provide confidentiality, integrity, authentication, and nonrepudiation in data management.</a:t>
            </a:r>
          </a:p>
        </p:txBody>
      </p:sp>
    </p:spTree>
    <p:extLst>
      <p:ext uri="{BB962C8B-B14F-4D97-AF65-F5344CB8AC3E}">
        <p14:creationId xmlns:p14="http://schemas.microsoft.com/office/powerpoint/2010/main" val="1439227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6588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85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Encryption Algorithms</a:t>
            </a:r>
          </a:p>
          <a:p>
            <a:r>
              <a:rPr lang="en-US" dirty="0"/>
              <a:t>Encryption is the process of converting readable plaintext into an unreadable ciphertext using a set of complex algorithms that transform the data into blocks or streams of random alphanumeric characters. This section deals with ciphers and various encryption algorithms such as </a:t>
            </a:r>
            <a:r>
              <a:rPr lang="en-US" b="1" dirty="0"/>
              <a:t>DES, AES, RC4, RC5, RC6, DSA, RSA, MD5, SHA, </a:t>
            </a:r>
            <a:r>
              <a:rPr lang="en-US" b="1" dirty="0" err="1"/>
              <a:t>etc</a:t>
            </a:r>
            <a:endParaRPr lang="en-US" b="1" dirty="0"/>
          </a:p>
        </p:txBody>
      </p:sp>
    </p:spTree>
    <p:extLst>
      <p:ext uri="{BB962C8B-B14F-4D97-AF65-F5344CB8AC3E}">
        <p14:creationId xmlns:p14="http://schemas.microsoft.com/office/powerpoint/2010/main" val="4013060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Ciphers</a:t>
            </a:r>
          </a:p>
          <a:p>
            <a:pPr marL="171450" indent="-171450">
              <a:buFont typeface="Arial" panose="020B0604020202020204" pitchFamily="34" charset="0"/>
              <a:buChar char="•"/>
            </a:pPr>
            <a:r>
              <a:rPr lang="en-US" dirty="0"/>
              <a:t>In cryptography, a cipher is an algorithm (a series of well-defined steps) for performing encryption and decryption. </a:t>
            </a:r>
          </a:p>
          <a:p>
            <a:pPr marL="171450" indent="-171450">
              <a:buFont typeface="Arial" panose="020B0604020202020204" pitchFamily="34" charset="0"/>
              <a:buChar char="•"/>
            </a:pPr>
            <a:r>
              <a:rPr lang="en-US" dirty="0"/>
              <a:t>Encipherment is the process of converting plaintext into a cipher or code; the reverse process is called decipherment. </a:t>
            </a:r>
          </a:p>
          <a:p>
            <a:pPr marL="171450" indent="-171450">
              <a:buFont typeface="Arial" panose="020B0604020202020204" pitchFamily="34" charset="0"/>
              <a:buChar char="•"/>
            </a:pPr>
            <a:r>
              <a:rPr lang="en-US" dirty="0"/>
              <a:t>A message encrypted using a cipher is rendered unreadable unless its recipient knows the secret key required to decrypt it. </a:t>
            </a:r>
          </a:p>
          <a:p>
            <a:pPr marL="171450" indent="-171450">
              <a:buFont typeface="Arial" panose="020B0604020202020204" pitchFamily="34" charset="0"/>
              <a:buChar char="•"/>
            </a:pPr>
            <a:r>
              <a:rPr lang="en-US" dirty="0"/>
              <a:t>Communication technologies (e.g., Internet, cell phones) rely on ciphers to maintain both security and privacy. </a:t>
            </a:r>
          </a:p>
          <a:p>
            <a:pPr marL="171450" indent="-171450">
              <a:buFont typeface="Arial" panose="020B0604020202020204" pitchFamily="34" charset="0"/>
              <a:buChar char="•"/>
            </a:pPr>
            <a:r>
              <a:rPr lang="en-US" dirty="0"/>
              <a:t>Cipher algorithms may be open-source (the algorithmic process is in the public domain while the key is selected by a user and is private) or closed-source (the process is developed for use in specific domains, such as the military, and the algorithm itself is not in the public domain). </a:t>
            </a:r>
          </a:p>
          <a:p>
            <a:pPr marL="171450" indent="-171450">
              <a:buFont typeface="Arial" panose="020B0604020202020204" pitchFamily="34" charset="0"/>
              <a:buChar char="•"/>
            </a:pPr>
            <a:r>
              <a:rPr lang="en-US" dirty="0"/>
              <a:t>Furthermore, ciphers may be free for public use or licensed.</a:t>
            </a:r>
          </a:p>
        </p:txBody>
      </p:sp>
    </p:spTree>
    <p:extLst>
      <p:ext uri="{BB962C8B-B14F-4D97-AF65-F5344CB8AC3E}">
        <p14:creationId xmlns:p14="http://schemas.microsoft.com/office/powerpoint/2010/main" val="9764735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809478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8973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46921596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993462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66662199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5945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75706861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794522"/>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405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0854832"/>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14672123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80257769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0607663"/>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413023138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8073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373905126"/>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7555558"/>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1162892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518901"/>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855478243"/>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8388206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93756200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345113444"/>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2060484517"/>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901634774"/>
      </p:ext>
    </p:extLst>
  </p:cSld>
  <p:clrMapOvr>
    <a:overrideClrMapping bg1="dk1" tx1="lt1" bg2="dk2" tx2="lt2" accent1="accent1" accent2="accent2" accent3="accent3" accent4="accent4" accent5="accent5" accent6="accent6" hlink="hlink" folHlink="folHlink"/>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81348756"/>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253583644"/>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9100696"/>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17786449"/>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467974"/>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906132277"/>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746932719"/>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075377466"/>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747352392"/>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0337053"/>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13393561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Tree>
    <p:extLst>
      <p:ext uri="{BB962C8B-B14F-4D97-AF65-F5344CB8AC3E}">
        <p14:creationId xmlns:p14="http://schemas.microsoft.com/office/powerpoint/2010/main" val="273039169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2727940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0347123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58602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003788549"/>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
        <p:nvSpPr>
          <p:cNvPr id="4" name="Rectangle 3">
            <a:extLst>
              <a:ext uri="{FF2B5EF4-FFF2-40B4-BE49-F238E27FC236}">
                <a16:creationId xmlns:a16="http://schemas.microsoft.com/office/drawing/2014/main" id="{331512DC-91BD-12B8-1873-7BB103D44AA5}"/>
              </a:ext>
            </a:extLst>
          </p:cNvPr>
          <p:cNvSpPr>
            <a:spLocks noChangeArrowheads="1"/>
          </p:cNvSpPr>
          <p:nvPr userDrawn="1"/>
        </p:nvSpPr>
        <p:spPr bwMode="auto">
          <a:xfrm>
            <a:off x="6607588" y="6626338"/>
            <a:ext cx="2711450" cy="260350"/>
          </a:xfrm>
          <a:prstGeom prst="rect">
            <a:avLst/>
          </a:prstGeom>
          <a:noFill/>
          <a:ln w="9525">
            <a:noFill/>
            <a:miter lim="800000"/>
            <a:headEnd/>
            <a:tailEnd/>
          </a:ln>
          <a:effectLst/>
        </p:spPr>
        <p:txBody>
          <a:bodyPr/>
          <a:lstStyle/>
          <a:p>
            <a:pPr algn="ctr"/>
            <a:r>
              <a:rPr lang="en-US" sz="1100" b="1" i="1" kern="1200" dirty="0">
                <a:solidFill>
                  <a:schemeClr val="tx1"/>
                </a:solidFill>
                <a:latin typeface="Calibri" pitchFamily="34" charset="0"/>
                <a:ea typeface="+mn-ea"/>
                <a:cs typeface="Calibri" pitchFamily="34" charset="0"/>
              </a:rPr>
              <a:t>Slide </a:t>
            </a:r>
            <a:fld id="{66879892-E104-4396-B337-30BB33EF7843}" type="slidenum">
              <a:rPr lang="en-US" sz="1100" b="1" i="1" kern="1200" smtClean="0">
                <a:solidFill>
                  <a:schemeClr val="tx1"/>
                </a:solidFill>
                <a:latin typeface="Calibri" pitchFamily="34" charset="0"/>
                <a:ea typeface="+mn-ea"/>
                <a:cs typeface="Calibri" pitchFamily="34" charset="0"/>
              </a:rPr>
              <a:t>‹#›</a:t>
            </a:fld>
            <a:r>
              <a:rPr lang="en-US" sz="1100" b="1" i="1" kern="1200" dirty="0">
                <a:solidFill>
                  <a:schemeClr val="tx1"/>
                </a:solidFill>
                <a:latin typeface="Calibri" pitchFamily="34" charset="0"/>
                <a:ea typeface="+mn-ea"/>
                <a:cs typeface="Calibri" pitchFamily="34" charset="0"/>
              </a:rPr>
              <a:t> of 25 </a:t>
            </a:r>
          </a:p>
        </p:txBody>
      </p:sp>
    </p:spTree>
    <p:extLst>
      <p:ext uri="{BB962C8B-B14F-4D97-AF65-F5344CB8AC3E}">
        <p14:creationId xmlns:p14="http://schemas.microsoft.com/office/powerpoint/2010/main" val="151001135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Lst>
  <p:hf hd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latin typeface="Adobe Fan Heiti Std B" pitchFamily="34" charset="-128"/>
                <a:ea typeface="Adobe Fan Heiti Std B" pitchFamily="34" charset="-128"/>
              </a:rPr>
              <a:t>Ethical Hacking and Incident Response</a:t>
            </a:r>
            <a:br>
              <a:rPr lang="en-US" sz="2800" dirty="0">
                <a:latin typeface="Adobe Fan Heiti Std B" pitchFamily="34" charset="-128"/>
                <a:ea typeface="Adobe Fan Heiti Std B" pitchFamily="34" charset="-128"/>
              </a:rPr>
            </a:br>
            <a:r>
              <a:rPr lang="en-US" sz="2800" dirty="0">
                <a:latin typeface="Adobe Fan Heiti Std B" pitchFamily="34" charset="-128"/>
                <a:ea typeface="Adobe Fan Heiti Std B" pitchFamily="34" charset="-128"/>
              </a:rPr>
              <a:t>CT080-3-2 (Version VE1)</a:t>
            </a:r>
          </a:p>
        </p:txBody>
      </p:sp>
      <p:sp>
        <p:nvSpPr>
          <p:cNvPr id="4" name="Title 1"/>
          <p:cNvSpPr txBox="1">
            <a:spLocks/>
          </p:cNvSpPr>
          <p:nvPr/>
        </p:nvSpPr>
        <p:spPr bwMode="auto">
          <a:xfrm>
            <a:off x="4572000" y="3670302"/>
            <a:ext cx="3882658"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sz="4400" b="1" dirty="0">
                <a:solidFill>
                  <a:schemeClr val="bg1"/>
                </a:solidFill>
                <a:latin typeface="Adobe Fan Heiti Std B" pitchFamily="34" charset="-128"/>
                <a:ea typeface="Adobe Fan Heiti Std B" pitchFamily="34" charset="-128"/>
              </a:rPr>
              <a:t>Cryptography</a:t>
            </a:r>
          </a:p>
        </p:txBody>
      </p:sp>
    </p:spTree>
    <p:extLst>
      <p:ext uri="{BB962C8B-B14F-4D97-AF65-F5344CB8AC3E}">
        <p14:creationId xmlns:p14="http://schemas.microsoft.com/office/powerpoint/2010/main" val="4003916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7DCE395-5D0B-05D3-D9B5-FF36A1B7BB88}"/>
              </a:ext>
            </a:extLst>
          </p:cNvPr>
          <p:cNvPicPr>
            <a:picLocks noGrp="1" noChangeAspect="1"/>
          </p:cNvPicPr>
          <p:nvPr>
            <p:ph idx="1"/>
          </p:nvPr>
        </p:nvPicPr>
        <p:blipFill>
          <a:blip r:embed="rId3"/>
          <a:stretch>
            <a:fillRect/>
          </a:stretch>
        </p:blipFill>
        <p:spPr>
          <a:xfrm>
            <a:off x="560399" y="1417638"/>
            <a:ext cx="8017143" cy="5145724"/>
          </a:xfrm>
        </p:spPr>
      </p:pic>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sz="3200" b="1" u="sng" dirty="0">
                <a:solidFill>
                  <a:srgbClr val="222268"/>
                </a:solidFill>
              </a:rPr>
              <a:t>Strengths and Weaknesses of Crypto Methods</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2938193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61A0C04-FDBA-9DC5-1D56-ECAC841E78A6}"/>
              </a:ext>
            </a:extLst>
          </p:cNvPr>
          <p:cNvPicPr>
            <a:picLocks noGrp="1" noChangeAspect="1"/>
          </p:cNvPicPr>
          <p:nvPr>
            <p:ph idx="1"/>
          </p:nvPr>
        </p:nvPicPr>
        <p:blipFill>
          <a:blip r:embed="rId3"/>
          <a:stretch>
            <a:fillRect/>
          </a:stretch>
        </p:blipFill>
        <p:spPr>
          <a:xfrm>
            <a:off x="219075" y="2255044"/>
            <a:ext cx="8753475" cy="3409950"/>
          </a:xfrm>
        </p:spPr>
      </p:pic>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sz="3200" b="1" u="sng" dirty="0">
                <a:solidFill>
                  <a:srgbClr val="222268"/>
                </a:solidFill>
              </a:rPr>
              <a:t>Strengths and Weaknesses of Crypto Methods (cont’d)</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1684334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b="1" u="sng" dirty="0">
                <a:solidFill>
                  <a:srgbClr val="222268"/>
                </a:solidFill>
              </a:rPr>
              <a:t>Module Flow</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pic>
        <p:nvPicPr>
          <p:cNvPr id="5" name="Picture 4">
            <a:extLst>
              <a:ext uri="{FF2B5EF4-FFF2-40B4-BE49-F238E27FC236}">
                <a16:creationId xmlns:a16="http://schemas.microsoft.com/office/drawing/2014/main" id="{69412C44-9CE2-1251-7179-1DA5B8FF6F1C}"/>
              </a:ext>
            </a:extLst>
          </p:cNvPr>
          <p:cNvPicPr>
            <a:picLocks noChangeAspect="1"/>
          </p:cNvPicPr>
          <p:nvPr/>
        </p:nvPicPr>
        <p:blipFill>
          <a:blip r:embed="rId3"/>
          <a:stretch>
            <a:fillRect/>
          </a:stretch>
        </p:blipFill>
        <p:spPr>
          <a:xfrm>
            <a:off x="119062" y="1447517"/>
            <a:ext cx="8905875" cy="5038725"/>
          </a:xfrm>
          <a:prstGeom prst="rect">
            <a:avLst/>
          </a:prstGeom>
        </p:spPr>
      </p:pic>
    </p:spTree>
    <p:extLst>
      <p:ext uri="{BB962C8B-B14F-4D97-AF65-F5344CB8AC3E}">
        <p14:creationId xmlns:p14="http://schemas.microsoft.com/office/powerpoint/2010/main" val="109146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01408E0-9878-CFCE-E2B4-8E10370C2D13}"/>
              </a:ext>
            </a:extLst>
          </p:cNvPr>
          <p:cNvPicPr>
            <a:picLocks noGrp="1" noChangeAspect="1"/>
          </p:cNvPicPr>
          <p:nvPr>
            <p:ph idx="1"/>
          </p:nvPr>
        </p:nvPicPr>
        <p:blipFill>
          <a:blip r:embed="rId3"/>
          <a:stretch>
            <a:fillRect/>
          </a:stretch>
        </p:blipFill>
        <p:spPr>
          <a:xfrm>
            <a:off x="179610" y="1417637"/>
            <a:ext cx="8749237" cy="4939537"/>
          </a:xfrm>
        </p:spPr>
      </p:pic>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b="1" u="sng" dirty="0">
                <a:solidFill>
                  <a:srgbClr val="222268"/>
                </a:solidFill>
              </a:rPr>
              <a:t>Ciphers</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2328414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C5485EE-095A-65F1-D6F2-846017BA7721}"/>
              </a:ext>
            </a:extLst>
          </p:cNvPr>
          <p:cNvPicPr>
            <a:picLocks noGrp="1" noChangeAspect="1"/>
          </p:cNvPicPr>
          <p:nvPr>
            <p:ph idx="1"/>
          </p:nvPr>
        </p:nvPicPr>
        <p:blipFill>
          <a:blip r:embed="rId2"/>
          <a:stretch>
            <a:fillRect/>
          </a:stretch>
        </p:blipFill>
        <p:spPr>
          <a:xfrm>
            <a:off x="233893" y="1542210"/>
            <a:ext cx="8237754" cy="4940922"/>
          </a:xfrm>
        </p:spPr>
      </p:pic>
      <p:sp>
        <p:nvSpPr>
          <p:cNvPr id="2" name="Title 1">
            <a:extLst>
              <a:ext uri="{FF2B5EF4-FFF2-40B4-BE49-F238E27FC236}">
                <a16:creationId xmlns:a16="http://schemas.microsoft.com/office/drawing/2014/main" id="{1A506BD6-1CC1-E520-B2EC-C61E59E33AE1}"/>
              </a:ext>
            </a:extLst>
          </p:cNvPr>
          <p:cNvSpPr>
            <a:spLocks noGrp="1"/>
          </p:cNvSpPr>
          <p:nvPr>
            <p:ph type="title"/>
          </p:nvPr>
        </p:nvSpPr>
        <p:spPr/>
        <p:txBody>
          <a:bodyPr/>
          <a:lstStyle/>
          <a:p>
            <a:r>
              <a:rPr lang="en-US" sz="3200" b="1" u="sng" dirty="0">
                <a:solidFill>
                  <a:srgbClr val="222268"/>
                </a:solidFill>
              </a:rPr>
              <a:t>Ciphers (cont’d)</a:t>
            </a:r>
            <a:endParaRPr lang="en-US" sz="3200" dirty="0"/>
          </a:p>
        </p:txBody>
      </p:sp>
      <p:sp>
        <p:nvSpPr>
          <p:cNvPr id="4" name="Footer Placeholder 3">
            <a:extLst>
              <a:ext uri="{FF2B5EF4-FFF2-40B4-BE49-F238E27FC236}">
                <a16:creationId xmlns:a16="http://schemas.microsoft.com/office/drawing/2014/main" id="{9C8AFC41-917E-3DA2-A083-71AA0815790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271094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484C70A-EDEC-E822-2F0C-66D95894266C}"/>
              </a:ext>
            </a:extLst>
          </p:cNvPr>
          <p:cNvSpPr>
            <a:spLocks noGrp="1"/>
          </p:cNvSpPr>
          <p:nvPr>
            <p:ph idx="1"/>
          </p:nvPr>
        </p:nvSpPr>
        <p:spPr>
          <a:xfrm>
            <a:off x="487363" y="1617784"/>
            <a:ext cx="8229600" cy="4605215"/>
          </a:xfrm>
        </p:spPr>
        <p:txBody>
          <a:bodyPr/>
          <a:lstStyle/>
          <a:p>
            <a:pPr marL="0" indent="0">
              <a:buNone/>
            </a:pPr>
            <a:r>
              <a:rPr lang="en-US" sz="1500" b="1" dirty="0">
                <a:solidFill>
                  <a:srgbClr val="222268"/>
                </a:solidFill>
              </a:rPr>
              <a:t>Modern Ciphers</a:t>
            </a:r>
          </a:p>
          <a:p>
            <a:r>
              <a:rPr lang="en-US" sz="1500" dirty="0"/>
              <a:t>Modern ciphers are designed to withstand a wide range of attacks. They provide message secrecy, integrity, and authentication of the sender. A user can calculate a modern cipher using a one-way mathematical function that is capable of factoring large prime numbers. </a:t>
            </a:r>
          </a:p>
          <a:p>
            <a:r>
              <a:rPr lang="en-US" sz="1500" dirty="0"/>
              <a:t>Types of Modern ciphers </a:t>
            </a:r>
          </a:p>
          <a:p>
            <a:pPr lvl="1"/>
            <a:r>
              <a:rPr lang="en-US" sz="1500" b="1" dirty="0">
                <a:solidFill>
                  <a:srgbClr val="222268"/>
                </a:solidFill>
              </a:rPr>
              <a:t>Based on the type of key used </a:t>
            </a:r>
          </a:p>
          <a:p>
            <a:pPr lvl="2"/>
            <a:r>
              <a:rPr lang="en-US" sz="1500" b="1" dirty="0">
                <a:solidFill>
                  <a:srgbClr val="FF0000"/>
                </a:solidFill>
              </a:rPr>
              <a:t>Symmetric-key algorithms </a:t>
            </a:r>
            <a:r>
              <a:rPr lang="en-US" sz="1500" dirty="0"/>
              <a:t>(Private-key cryptography): Use the same key for encryption and decryption.</a:t>
            </a:r>
          </a:p>
          <a:p>
            <a:pPr lvl="2"/>
            <a:r>
              <a:rPr lang="en-US" sz="1500" b="1" dirty="0">
                <a:solidFill>
                  <a:srgbClr val="FF0000"/>
                </a:solidFill>
              </a:rPr>
              <a:t>Asymmetric-key algorithms </a:t>
            </a:r>
            <a:r>
              <a:rPr lang="en-US" sz="1500" dirty="0"/>
              <a:t>(Public-key cryptography): Use two different keys for encryption and decryption.</a:t>
            </a:r>
          </a:p>
          <a:p>
            <a:pPr lvl="1"/>
            <a:r>
              <a:rPr lang="en-US" sz="1500" b="1" dirty="0">
                <a:solidFill>
                  <a:srgbClr val="222268"/>
                </a:solidFill>
              </a:rPr>
              <a:t>Based on the type of input data </a:t>
            </a:r>
          </a:p>
          <a:p>
            <a:pPr lvl="2"/>
            <a:r>
              <a:rPr lang="en-US" sz="1500" b="1" dirty="0">
                <a:solidFill>
                  <a:srgbClr val="FF0000"/>
                </a:solidFill>
              </a:rPr>
              <a:t>Block cipher</a:t>
            </a:r>
            <a:r>
              <a:rPr lang="en-US" sz="1500" dirty="0"/>
              <a:t>: Deterministic algorithms operating on a block (a group of bits) of fixed size with an unvarying transformation specified by a symmetric key. Most modern ciphers are block ciphers. They are widely used to encrypt bulk data. Examples include DES, AES, IDEA, etc. When the block size is less than that used by the cipher, padding is employed to achieve a fixed block size.</a:t>
            </a:r>
          </a:p>
          <a:p>
            <a:pPr lvl="2"/>
            <a:r>
              <a:rPr lang="en-US" sz="1500" b="1" dirty="0">
                <a:solidFill>
                  <a:srgbClr val="FF0000"/>
                </a:solidFill>
              </a:rPr>
              <a:t>Stream cipher</a:t>
            </a:r>
            <a:r>
              <a:rPr lang="en-US" sz="1500" dirty="0"/>
              <a:t>: Symmetric-key ciphers are plaintext digits combined with a key stream (pseudorandom cipher digit stream). Here, the user applies the key to each bit, one at a time. Examples include RC4, SEAL, etc.</a:t>
            </a:r>
          </a:p>
        </p:txBody>
      </p:sp>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sz="3200" b="1" u="sng" dirty="0">
                <a:solidFill>
                  <a:srgbClr val="222268"/>
                </a:solidFill>
              </a:rPr>
              <a:t>Ciphers (cont’d)</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117971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7F7057C-1705-F102-B1F5-33B5A1D02DB3}"/>
              </a:ext>
            </a:extLst>
          </p:cNvPr>
          <p:cNvPicPr>
            <a:picLocks noGrp="1" noChangeAspect="1"/>
          </p:cNvPicPr>
          <p:nvPr>
            <p:ph idx="1"/>
          </p:nvPr>
        </p:nvPicPr>
        <p:blipFill>
          <a:blip r:embed="rId3"/>
          <a:stretch>
            <a:fillRect/>
          </a:stretch>
        </p:blipFill>
        <p:spPr>
          <a:xfrm>
            <a:off x="567964" y="1697038"/>
            <a:ext cx="8055697" cy="4525962"/>
          </a:xfrm>
        </p:spPr>
      </p:pic>
      <p:sp>
        <p:nvSpPr>
          <p:cNvPr id="2" name="Title 1">
            <a:extLst>
              <a:ext uri="{FF2B5EF4-FFF2-40B4-BE49-F238E27FC236}">
                <a16:creationId xmlns:a16="http://schemas.microsoft.com/office/drawing/2014/main" id="{4F9DD741-36A3-FD96-0A83-F2BE62E28C3F}"/>
              </a:ext>
            </a:extLst>
          </p:cNvPr>
          <p:cNvSpPr>
            <a:spLocks noGrp="1"/>
          </p:cNvSpPr>
          <p:nvPr>
            <p:ph type="title"/>
          </p:nvPr>
        </p:nvSpPr>
        <p:spPr/>
        <p:txBody>
          <a:bodyPr/>
          <a:lstStyle/>
          <a:p>
            <a:r>
              <a:rPr lang="en-US" sz="2800" b="1" u="sng" dirty="0">
                <a:solidFill>
                  <a:srgbClr val="222268"/>
                </a:solidFill>
              </a:rPr>
              <a:t>Data Encryption Standard (DES) </a:t>
            </a:r>
            <a:br>
              <a:rPr lang="en-US" sz="2800" b="1" u="sng" dirty="0">
                <a:solidFill>
                  <a:srgbClr val="222268"/>
                </a:solidFill>
              </a:rPr>
            </a:br>
            <a:r>
              <a:rPr lang="en-US" sz="2800" b="1" u="sng" dirty="0">
                <a:solidFill>
                  <a:srgbClr val="222268"/>
                </a:solidFill>
              </a:rPr>
              <a:t>&amp; Advanced Encryption Standard (AES) </a:t>
            </a:r>
          </a:p>
        </p:txBody>
      </p:sp>
      <p:sp>
        <p:nvSpPr>
          <p:cNvPr id="4" name="Footer Placeholder 3">
            <a:extLst>
              <a:ext uri="{FF2B5EF4-FFF2-40B4-BE49-F238E27FC236}">
                <a16:creationId xmlns:a16="http://schemas.microsoft.com/office/drawing/2014/main" id="{A6FA3276-860E-E91F-87E2-8A230912260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157049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1BD7639-2CCD-A37A-8323-A7B48B038F7A}"/>
              </a:ext>
            </a:extLst>
          </p:cNvPr>
          <p:cNvPicPr>
            <a:picLocks noGrp="1" noChangeAspect="1"/>
          </p:cNvPicPr>
          <p:nvPr>
            <p:ph idx="1"/>
          </p:nvPr>
        </p:nvPicPr>
        <p:blipFill>
          <a:blip r:embed="rId3"/>
          <a:stretch>
            <a:fillRect/>
          </a:stretch>
        </p:blipFill>
        <p:spPr>
          <a:xfrm>
            <a:off x="585140" y="1697038"/>
            <a:ext cx="8021344" cy="4525962"/>
          </a:xfrm>
        </p:spPr>
      </p:pic>
      <p:sp>
        <p:nvSpPr>
          <p:cNvPr id="2" name="Title 1">
            <a:extLst>
              <a:ext uri="{FF2B5EF4-FFF2-40B4-BE49-F238E27FC236}">
                <a16:creationId xmlns:a16="http://schemas.microsoft.com/office/drawing/2014/main" id="{C9496505-5243-FC16-EAB8-14212FFC2C07}"/>
              </a:ext>
            </a:extLst>
          </p:cNvPr>
          <p:cNvSpPr>
            <a:spLocks noGrp="1"/>
          </p:cNvSpPr>
          <p:nvPr>
            <p:ph type="title"/>
          </p:nvPr>
        </p:nvSpPr>
        <p:spPr/>
        <p:txBody>
          <a:bodyPr/>
          <a:lstStyle/>
          <a:p>
            <a:r>
              <a:rPr lang="en-US" sz="3200" b="1" u="sng" dirty="0">
                <a:solidFill>
                  <a:srgbClr val="222268"/>
                </a:solidFill>
              </a:rPr>
              <a:t>RC4, RC5, and RC6 Algorithms</a:t>
            </a:r>
          </a:p>
        </p:txBody>
      </p:sp>
      <p:sp>
        <p:nvSpPr>
          <p:cNvPr id="4" name="Footer Placeholder 3">
            <a:extLst>
              <a:ext uri="{FF2B5EF4-FFF2-40B4-BE49-F238E27FC236}">
                <a16:creationId xmlns:a16="http://schemas.microsoft.com/office/drawing/2014/main" id="{77E0A9C7-73D9-A798-D908-6FA0FEFBB839}"/>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3028690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C13335E-EBC5-D471-6A98-9C0006BCEF01}"/>
              </a:ext>
            </a:extLst>
          </p:cNvPr>
          <p:cNvPicPr>
            <a:picLocks noGrp="1" noChangeAspect="1"/>
          </p:cNvPicPr>
          <p:nvPr>
            <p:ph idx="1"/>
          </p:nvPr>
        </p:nvPicPr>
        <p:blipFill>
          <a:blip r:embed="rId3"/>
          <a:stretch>
            <a:fillRect/>
          </a:stretch>
        </p:blipFill>
        <p:spPr>
          <a:xfrm>
            <a:off x="202090" y="1471424"/>
            <a:ext cx="8796247" cy="4947303"/>
          </a:xfrm>
        </p:spPr>
      </p:pic>
      <p:sp>
        <p:nvSpPr>
          <p:cNvPr id="2" name="Title 1">
            <a:extLst>
              <a:ext uri="{FF2B5EF4-FFF2-40B4-BE49-F238E27FC236}">
                <a16:creationId xmlns:a16="http://schemas.microsoft.com/office/drawing/2014/main" id="{FA96AA8A-1CFE-138B-CEB5-BFF7ACEDB0E6}"/>
              </a:ext>
            </a:extLst>
          </p:cNvPr>
          <p:cNvSpPr>
            <a:spLocks noGrp="1"/>
          </p:cNvSpPr>
          <p:nvPr>
            <p:ph type="title"/>
          </p:nvPr>
        </p:nvSpPr>
        <p:spPr/>
        <p:txBody>
          <a:bodyPr/>
          <a:lstStyle/>
          <a:p>
            <a:r>
              <a:rPr lang="en-US" sz="3200" b="1" u="sng" dirty="0">
                <a:solidFill>
                  <a:srgbClr val="222268"/>
                </a:solidFill>
              </a:rPr>
              <a:t>DSA and Related Signature Schemes </a:t>
            </a:r>
          </a:p>
        </p:txBody>
      </p:sp>
      <p:sp>
        <p:nvSpPr>
          <p:cNvPr id="4" name="Footer Placeholder 3">
            <a:extLst>
              <a:ext uri="{FF2B5EF4-FFF2-40B4-BE49-F238E27FC236}">
                <a16:creationId xmlns:a16="http://schemas.microsoft.com/office/drawing/2014/main" id="{B3A5898D-D37E-7473-43B2-4BCC353765AC}"/>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240288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946CF18-06B4-44A5-5E76-3C606585249F}"/>
              </a:ext>
            </a:extLst>
          </p:cNvPr>
          <p:cNvPicPr>
            <a:picLocks noGrp="1" noChangeAspect="1"/>
          </p:cNvPicPr>
          <p:nvPr>
            <p:ph idx="1"/>
          </p:nvPr>
        </p:nvPicPr>
        <p:blipFill>
          <a:blip r:embed="rId3"/>
          <a:stretch>
            <a:fillRect/>
          </a:stretch>
        </p:blipFill>
        <p:spPr>
          <a:xfrm>
            <a:off x="148303" y="1417638"/>
            <a:ext cx="8860004" cy="4983162"/>
          </a:xfrm>
        </p:spPr>
      </p:pic>
      <p:sp>
        <p:nvSpPr>
          <p:cNvPr id="2" name="Title 1">
            <a:extLst>
              <a:ext uri="{FF2B5EF4-FFF2-40B4-BE49-F238E27FC236}">
                <a16:creationId xmlns:a16="http://schemas.microsoft.com/office/drawing/2014/main" id="{E524E7E1-3476-14E5-067E-FDD33283FB62}"/>
              </a:ext>
            </a:extLst>
          </p:cNvPr>
          <p:cNvSpPr>
            <a:spLocks noGrp="1"/>
          </p:cNvSpPr>
          <p:nvPr>
            <p:ph type="title"/>
          </p:nvPr>
        </p:nvSpPr>
        <p:spPr/>
        <p:txBody>
          <a:bodyPr/>
          <a:lstStyle/>
          <a:p>
            <a:r>
              <a:rPr lang="en-US" sz="3200" b="1" u="sng" dirty="0">
                <a:solidFill>
                  <a:srgbClr val="222268"/>
                </a:solidFill>
              </a:rPr>
              <a:t>Rivest Shamir Adleman (RSA)</a:t>
            </a:r>
            <a:endParaRPr lang="en-US" sz="3200" u="sng" dirty="0">
              <a:solidFill>
                <a:srgbClr val="222268"/>
              </a:solidFill>
            </a:endParaRPr>
          </a:p>
        </p:txBody>
      </p:sp>
      <p:sp>
        <p:nvSpPr>
          <p:cNvPr id="4" name="Footer Placeholder 3">
            <a:extLst>
              <a:ext uri="{FF2B5EF4-FFF2-40B4-BE49-F238E27FC236}">
                <a16:creationId xmlns:a16="http://schemas.microsoft.com/office/drawing/2014/main" id="{BD419208-FFCE-A7B4-85A6-7ED3A6386AC3}"/>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217129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Introduction</a:t>
            </a:r>
          </a:p>
          <a:p>
            <a:r>
              <a:rPr lang="en-US" dirty="0"/>
              <a:t>Cryptography</a:t>
            </a:r>
          </a:p>
          <a:p>
            <a:r>
              <a:rPr lang="en-US" dirty="0"/>
              <a:t>Symmetric encryption</a:t>
            </a:r>
          </a:p>
          <a:p>
            <a:r>
              <a:rPr lang="en-US" dirty="0"/>
              <a:t>Asymmetric encryption</a:t>
            </a:r>
          </a:p>
          <a:p>
            <a:r>
              <a:rPr lang="en-US" dirty="0"/>
              <a:t>Hash function</a:t>
            </a:r>
          </a:p>
          <a:p>
            <a:r>
              <a:rPr lang="en-US" dirty="0"/>
              <a:t>Authentication</a:t>
            </a:r>
          </a:p>
          <a:p>
            <a:endParaRPr lang="en-US" dirty="0"/>
          </a:p>
        </p:txBody>
      </p:sp>
      <p:sp>
        <p:nvSpPr>
          <p:cNvPr id="2" name="Title 1"/>
          <p:cNvSpPr>
            <a:spLocks noGrp="1"/>
          </p:cNvSpPr>
          <p:nvPr>
            <p:ph type="title"/>
          </p:nvPr>
        </p:nvSpPr>
        <p:spPr/>
        <p:txBody>
          <a:bodyPr/>
          <a:lstStyle/>
          <a:p>
            <a:r>
              <a:rPr lang="en-US" altLang="zh-TW" b="1" u="sng" dirty="0">
                <a:solidFill>
                  <a:srgbClr val="2D2D8A">
                    <a:lumMod val="75000"/>
                  </a:srgbClr>
                </a:solidFill>
                <a:latin typeface="Century Gothic" panose="020B0502020202020204" pitchFamily="34" charset="0"/>
                <a:ea typeface="新細明體" pitchFamily="18" charset="-120"/>
              </a:rPr>
              <a:t>Topic &amp; Structure of The Lesson</a:t>
            </a:r>
            <a:endParaRPr lang="en-US" dirty="0"/>
          </a:p>
        </p:txBody>
      </p:sp>
      <p:pic>
        <p:nvPicPr>
          <p:cNvPr id="4" name="Content Placeholder 5">
            <a:extLst>
              <a:ext uri="{FF2B5EF4-FFF2-40B4-BE49-F238E27FC236}">
                <a16:creationId xmlns:a16="http://schemas.microsoft.com/office/drawing/2014/main" id="{19DA1CC4-765A-C5DB-6B67-B0A9E459635C}"/>
              </a:ext>
            </a:extLst>
          </p:cNvPr>
          <p:cNvPicPr>
            <a:picLocks noChangeAspect="1"/>
          </p:cNvPicPr>
          <p:nvPr/>
        </p:nvPicPr>
        <p:blipFill>
          <a:blip r:embed="rId2"/>
          <a:stretch>
            <a:fillRect/>
          </a:stretch>
        </p:blipFill>
        <p:spPr bwMode="auto">
          <a:xfrm>
            <a:off x="102458" y="1417637"/>
            <a:ext cx="8942317" cy="502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15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F043DDA-6CD2-EDD8-88E4-19710D1A7C15}"/>
              </a:ext>
            </a:extLst>
          </p:cNvPr>
          <p:cNvPicPr>
            <a:picLocks noGrp="1" noChangeAspect="1"/>
          </p:cNvPicPr>
          <p:nvPr>
            <p:ph idx="1"/>
          </p:nvPr>
        </p:nvPicPr>
        <p:blipFill>
          <a:blip r:embed="rId3"/>
          <a:stretch>
            <a:fillRect/>
          </a:stretch>
        </p:blipFill>
        <p:spPr>
          <a:xfrm>
            <a:off x="89645" y="1417638"/>
            <a:ext cx="8963090" cy="5036950"/>
          </a:xfrm>
        </p:spPr>
      </p:pic>
      <p:sp>
        <p:nvSpPr>
          <p:cNvPr id="2" name="Title 1">
            <a:extLst>
              <a:ext uri="{FF2B5EF4-FFF2-40B4-BE49-F238E27FC236}">
                <a16:creationId xmlns:a16="http://schemas.microsoft.com/office/drawing/2014/main" id="{D487D24D-832A-B4C5-3138-F306F5D07287}"/>
              </a:ext>
            </a:extLst>
          </p:cNvPr>
          <p:cNvSpPr>
            <a:spLocks noGrp="1"/>
          </p:cNvSpPr>
          <p:nvPr>
            <p:ph type="title"/>
          </p:nvPr>
        </p:nvSpPr>
        <p:spPr/>
        <p:txBody>
          <a:bodyPr/>
          <a:lstStyle/>
          <a:p>
            <a:r>
              <a:rPr lang="en-US" sz="3200" b="1" u="sng" dirty="0">
                <a:solidFill>
                  <a:srgbClr val="222268"/>
                </a:solidFill>
              </a:rPr>
              <a:t>Diffie–Hellman</a:t>
            </a:r>
          </a:p>
        </p:txBody>
      </p:sp>
      <p:sp>
        <p:nvSpPr>
          <p:cNvPr id="4" name="Footer Placeholder 3">
            <a:extLst>
              <a:ext uri="{FF2B5EF4-FFF2-40B4-BE49-F238E27FC236}">
                <a16:creationId xmlns:a16="http://schemas.microsoft.com/office/drawing/2014/main" id="{DB3345AA-437F-0993-C865-BA81BAD3D576}"/>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237410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1" hangingPunct="1"/>
            <a:r>
              <a:rPr lang="en-US" altLang="en-US" sz="3200" b="1" u="sng" dirty="0" err="1">
                <a:solidFill>
                  <a:schemeClr val="accent2">
                    <a:lumMod val="75000"/>
                  </a:schemeClr>
                </a:solidFill>
              </a:rPr>
              <a:t>Diffie</a:t>
            </a:r>
            <a:r>
              <a:rPr lang="en-US" altLang="en-US" sz="3200" b="1" u="sng" dirty="0">
                <a:solidFill>
                  <a:schemeClr val="accent2">
                    <a:lumMod val="75000"/>
                  </a:schemeClr>
                </a:solidFill>
              </a:rPr>
              <a:t>-Hellman Mechanism</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
        <p:nvSpPr>
          <p:cNvPr id="7" name="Text Box 6"/>
          <p:cNvSpPr txBox="1">
            <a:spLocks noChangeArrowheads="1"/>
          </p:cNvSpPr>
          <p:nvPr/>
        </p:nvSpPr>
        <p:spPr bwMode="auto">
          <a:xfrm>
            <a:off x="485775" y="2323505"/>
            <a:ext cx="7591425" cy="3924895"/>
          </a:xfrm>
          <a:prstGeom prst="rect">
            <a:avLst/>
          </a:prstGeom>
          <a:solidFill>
            <a:srgbClr val="FFFFFF"/>
          </a:solidFill>
          <a:ln w="9525">
            <a:solidFill>
              <a:srgbClr val="000000"/>
            </a:solidFill>
            <a:miter lim="800000"/>
            <a:headEnd/>
            <a:tailEnd/>
          </a:ln>
        </p:spPr>
        <p:txBody>
          <a:bodyPr/>
          <a:lstStyle>
            <a:lvl1pPr>
              <a:spcAft>
                <a:spcPct val="50000"/>
              </a:spcAft>
              <a:buClr>
                <a:srgbClr val="000000"/>
              </a:buClr>
              <a:buChar char="•"/>
              <a:defRPr sz="2200">
                <a:solidFill>
                  <a:schemeClr val="tx1"/>
                </a:solidFill>
                <a:latin typeface="Arial" panose="020B0604020202020204" pitchFamily="34" charset="0"/>
              </a:defRPr>
            </a:lvl1pPr>
            <a:lvl2pPr>
              <a:spcAft>
                <a:spcPct val="50000"/>
              </a:spcAft>
              <a:buClr>
                <a:srgbClr val="000000"/>
              </a:buClr>
              <a:buChar char="–"/>
              <a:defRPr>
                <a:solidFill>
                  <a:schemeClr val="tx1"/>
                </a:solidFill>
                <a:latin typeface="Arial" panose="020B0604020202020204" pitchFamily="34" charset="0"/>
              </a:defRPr>
            </a:lvl2pPr>
            <a:lvl3pPr marL="1143000" indent="-228600">
              <a:spcAft>
                <a:spcPct val="50000"/>
              </a:spcAft>
              <a:buClr>
                <a:srgbClr val="000000"/>
              </a:buClr>
              <a:buChar char="•"/>
              <a:defRPr sz="1600">
                <a:solidFill>
                  <a:schemeClr val="tx1"/>
                </a:solidFill>
                <a:latin typeface="Arial" panose="020B0604020202020204" pitchFamily="34" charset="0"/>
              </a:defRPr>
            </a:lvl3pPr>
            <a:lvl4pPr marL="1600200" indent="-228600">
              <a:spcAft>
                <a:spcPct val="50000"/>
              </a:spcAft>
              <a:buClr>
                <a:srgbClr val="000000"/>
              </a:buClr>
              <a:buChar char="–"/>
              <a:defRPr sz="1400">
                <a:solidFill>
                  <a:schemeClr val="tx1"/>
                </a:solidFill>
                <a:latin typeface="Arial" panose="020B0604020202020204" pitchFamily="34" charset="0"/>
              </a:defRPr>
            </a:lvl4pPr>
            <a:lvl5pPr marL="2057400" indent="-228600">
              <a:spcAft>
                <a:spcPct val="50000"/>
              </a:spcAft>
              <a:buClr>
                <a:srgbClr val="000000"/>
              </a:buClr>
              <a:buChar char="»"/>
              <a:defRPr sz="1200">
                <a:solidFill>
                  <a:schemeClr val="tx1"/>
                </a:solidFill>
                <a:latin typeface="Arial" panose="020B0604020202020204" pitchFamily="34" charset="0"/>
              </a:defRPr>
            </a:lvl5pPr>
            <a:lvl6pPr marL="2514600" indent="-228600" eaLnBrk="0" fontAlgn="base" hangingPunct="0">
              <a:spcBef>
                <a:spcPct val="0"/>
              </a:spcBef>
              <a:spcAft>
                <a:spcPct val="50000"/>
              </a:spcAft>
              <a:buClr>
                <a:srgbClr val="000000"/>
              </a:buClr>
              <a:buChar char="»"/>
              <a:defRPr sz="1200">
                <a:solidFill>
                  <a:schemeClr val="tx1"/>
                </a:solidFill>
                <a:latin typeface="Arial" panose="020B0604020202020204" pitchFamily="34" charset="0"/>
              </a:defRPr>
            </a:lvl6pPr>
            <a:lvl7pPr marL="2971800" indent="-228600" eaLnBrk="0" fontAlgn="base" hangingPunct="0">
              <a:spcBef>
                <a:spcPct val="0"/>
              </a:spcBef>
              <a:spcAft>
                <a:spcPct val="50000"/>
              </a:spcAft>
              <a:buClr>
                <a:srgbClr val="000000"/>
              </a:buClr>
              <a:buChar char="»"/>
              <a:defRPr sz="1200">
                <a:solidFill>
                  <a:schemeClr val="tx1"/>
                </a:solidFill>
                <a:latin typeface="Arial" panose="020B0604020202020204" pitchFamily="34" charset="0"/>
              </a:defRPr>
            </a:lvl7pPr>
            <a:lvl8pPr marL="3429000" indent="-228600" eaLnBrk="0" fontAlgn="base" hangingPunct="0">
              <a:spcBef>
                <a:spcPct val="0"/>
              </a:spcBef>
              <a:spcAft>
                <a:spcPct val="50000"/>
              </a:spcAft>
              <a:buClr>
                <a:srgbClr val="000000"/>
              </a:buClr>
              <a:buChar char="»"/>
              <a:defRPr sz="1200">
                <a:solidFill>
                  <a:schemeClr val="tx1"/>
                </a:solidFill>
                <a:latin typeface="Arial" panose="020B0604020202020204" pitchFamily="34" charset="0"/>
              </a:defRPr>
            </a:lvl8pPr>
            <a:lvl9pPr marL="3886200" indent="-228600" eaLnBrk="0" fontAlgn="base" hangingPunct="0">
              <a:spcBef>
                <a:spcPct val="0"/>
              </a:spcBef>
              <a:spcAft>
                <a:spcPct val="50000"/>
              </a:spcAft>
              <a:buClr>
                <a:srgbClr val="000000"/>
              </a:buClr>
              <a:buChar char="»"/>
              <a:defRPr sz="1200">
                <a:solidFill>
                  <a:schemeClr val="tx1"/>
                </a:solidFill>
                <a:latin typeface="Arial" panose="020B0604020202020204" pitchFamily="34" charset="0"/>
              </a:defRPr>
            </a:lvl9pPr>
          </a:lstStyle>
          <a:p>
            <a:pPr lvl="1" algn="just" eaLnBrk="1" hangingPunct="1">
              <a:spcAft>
                <a:spcPct val="0"/>
              </a:spcAft>
              <a:buClrTx/>
              <a:buFont typeface="Times New Roman" panose="02020603050405020304" pitchFamily="18" charset="0"/>
              <a:buNone/>
            </a:pPr>
            <a:r>
              <a:rPr lang="en-US" altLang="en-US" sz="1400" b="1" dirty="0">
                <a:latin typeface="Times New Roman" panose="02020603050405020304" pitchFamily="18" charset="0"/>
              </a:rPr>
              <a:t>Firstly, Alice and Bob agree on two large prime numbers, n and g. These two integers need not be kept secret. Alice and Bob can use an insecure channel to agree on them.</a:t>
            </a:r>
          </a:p>
          <a:p>
            <a:pPr lvl="1" eaLnBrk="1" hangingPunct="1">
              <a:spcAft>
                <a:spcPct val="0"/>
              </a:spcAft>
              <a:buClrTx/>
              <a:buFontTx/>
              <a:buNone/>
            </a:pPr>
            <a:endParaRPr lang="en-US" altLang="en-US" sz="1400" b="1" dirty="0">
              <a:latin typeface="Times New Roman" panose="02020603050405020304" pitchFamily="18" charset="0"/>
            </a:endParaRPr>
          </a:p>
          <a:p>
            <a:pPr lvl="1" algn="just" eaLnBrk="1" hangingPunct="1">
              <a:spcAft>
                <a:spcPct val="0"/>
              </a:spcAft>
              <a:buClrTx/>
              <a:buFont typeface="Times New Roman" panose="02020603050405020304" pitchFamily="18" charset="0"/>
              <a:buNone/>
            </a:pPr>
            <a:r>
              <a:rPr lang="en-US" altLang="en-US" sz="1400" b="1" dirty="0">
                <a:latin typeface="Times New Roman" panose="02020603050405020304" pitchFamily="18" charset="0"/>
              </a:rPr>
              <a:t>Alice chooses another large random number x, and calculates A such that:</a:t>
            </a:r>
          </a:p>
          <a:p>
            <a:pPr lvl="1" eaLnBrk="1" hangingPunct="1">
              <a:spcAft>
                <a:spcPct val="0"/>
              </a:spcAft>
              <a:buClrTx/>
              <a:buFontTx/>
              <a:buNone/>
            </a:pPr>
            <a:r>
              <a:rPr lang="en-US" altLang="en-US" sz="1400" b="1" dirty="0">
                <a:latin typeface="Times New Roman" panose="02020603050405020304" pitchFamily="18" charset="0"/>
              </a:rPr>
              <a:t>A = </a:t>
            </a:r>
            <a:r>
              <a:rPr lang="en-US" altLang="en-US" sz="1400" b="1" dirty="0" err="1">
                <a:latin typeface="Times New Roman" panose="02020603050405020304" pitchFamily="18" charset="0"/>
              </a:rPr>
              <a:t>g</a:t>
            </a:r>
            <a:r>
              <a:rPr lang="en-US" altLang="en-US" sz="1400" b="1" baseline="30000" dirty="0" err="1">
                <a:latin typeface="Times New Roman" panose="02020603050405020304" pitchFamily="18" charset="0"/>
              </a:rPr>
              <a:t>x</a:t>
            </a:r>
            <a:r>
              <a:rPr lang="en-US" altLang="en-US" sz="1400" b="1" dirty="0">
                <a:latin typeface="Times New Roman" panose="02020603050405020304" pitchFamily="18" charset="0"/>
              </a:rPr>
              <a:t> mod n</a:t>
            </a:r>
          </a:p>
          <a:p>
            <a:pPr eaLnBrk="1" hangingPunct="1">
              <a:spcAft>
                <a:spcPct val="0"/>
              </a:spcAft>
              <a:buClrTx/>
              <a:buFontTx/>
              <a:buNone/>
            </a:pPr>
            <a:endParaRPr lang="en-US" altLang="en-US" sz="1400" b="1" dirty="0">
              <a:latin typeface="Times New Roman" panose="02020603050405020304" pitchFamily="18" charset="0"/>
            </a:endParaRPr>
          </a:p>
          <a:p>
            <a:pPr lvl="1" algn="just" eaLnBrk="1" hangingPunct="1">
              <a:spcAft>
                <a:spcPct val="0"/>
              </a:spcAft>
              <a:buClrTx/>
              <a:buFont typeface="Times New Roman" panose="02020603050405020304" pitchFamily="18" charset="0"/>
              <a:buNone/>
            </a:pPr>
            <a:r>
              <a:rPr lang="en-US" altLang="en-US" sz="1400" b="1" dirty="0">
                <a:latin typeface="Times New Roman" panose="02020603050405020304" pitchFamily="18" charset="0"/>
              </a:rPr>
              <a:t>Alice sends the number A to Bob.</a:t>
            </a:r>
          </a:p>
          <a:p>
            <a:pPr lvl="1" eaLnBrk="1" hangingPunct="1">
              <a:spcAft>
                <a:spcPct val="0"/>
              </a:spcAft>
              <a:buClrTx/>
              <a:buFontTx/>
              <a:buNone/>
            </a:pPr>
            <a:endParaRPr lang="en-US" altLang="en-US" sz="1400" b="1" dirty="0">
              <a:latin typeface="Times New Roman" panose="02020603050405020304" pitchFamily="18" charset="0"/>
            </a:endParaRPr>
          </a:p>
          <a:p>
            <a:pPr lvl="1" algn="just" eaLnBrk="1" hangingPunct="1">
              <a:spcAft>
                <a:spcPct val="0"/>
              </a:spcAft>
              <a:buClrTx/>
              <a:buFont typeface="Times New Roman" panose="02020603050405020304" pitchFamily="18" charset="0"/>
              <a:buNone/>
            </a:pPr>
            <a:r>
              <a:rPr lang="en-US" altLang="en-US" sz="1400" b="1" dirty="0">
                <a:latin typeface="Times New Roman" panose="02020603050405020304" pitchFamily="18" charset="0"/>
              </a:rPr>
              <a:t>Bob independently chooses another large random integer y and calculates B such that:</a:t>
            </a:r>
          </a:p>
          <a:p>
            <a:pPr lvl="1" eaLnBrk="1" hangingPunct="1">
              <a:spcAft>
                <a:spcPct val="0"/>
              </a:spcAft>
              <a:buClrTx/>
              <a:buFontTx/>
              <a:buNone/>
            </a:pPr>
            <a:r>
              <a:rPr lang="en-US" altLang="en-US" sz="1400" b="1" dirty="0">
                <a:latin typeface="Times New Roman" panose="02020603050405020304" pitchFamily="18" charset="0"/>
              </a:rPr>
              <a:t>B = </a:t>
            </a:r>
            <a:r>
              <a:rPr lang="en-US" altLang="en-US" sz="1400" b="1" dirty="0" err="1">
                <a:latin typeface="Times New Roman" panose="02020603050405020304" pitchFamily="18" charset="0"/>
              </a:rPr>
              <a:t>g</a:t>
            </a:r>
            <a:r>
              <a:rPr lang="en-US" altLang="en-US" sz="1400" b="1" baseline="30000" dirty="0" err="1">
                <a:latin typeface="Times New Roman" panose="02020603050405020304" pitchFamily="18" charset="0"/>
              </a:rPr>
              <a:t>y</a:t>
            </a:r>
            <a:r>
              <a:rPr lang="en-US" altLang="en-US" sz="1400" b="1" dirty="0">
                <a:latin typeface="Times New Roman" panose="02020603050405020304" pitchFamily="18" charset="0"/>
              </a:rPr>
              <a:t> mod n</a:t>
            </a:r>
          </a:p>
          <a:p>
            <a:pPr eaLnBrk="1" hangingPunct="1">
              <a:spcAft>
                <a:spcPct val="0"/>
              </a:spcAft>
              <a:buClrTx/>
              <a:buFontTx/>
              <a:buNone/>
            </a:pPr>
            <a:endParaRPr lang="en-US" altLang="en-US" sz="1400" b="1" dirty="0">
              <a:latin typeface="Times New Roman" panose="02020603050405020304" pitchFamily="18" charset="0"/>
            </a:endParaRPr>
          </a:p>
          <a:p>
            <a:pPr lvl="1" algn="just" eaLnBrk="1" hangingPunct="1">
              <a:spcAft>
                <a:spcPct val="0"/>
              </a:spcAft>
              <a:buClrTx/>
              <a:buFont typeface="Times New Roman" panose="02020603050405020304" pitchFamily="18" charset="0"/>
              <a:buNone/>
            </a:pPr>
            <a:r>
              <a:rPr lang="en-US" altLang="en-US" sz="1400" b="1" dirty="0">
                <a:latin typeface="Times New Roman" panose="02020603050405020304" pitchFamily="18" charset="0"/>
              </a:rPr>
              <a:t>Bob sends the number B to Alice.</a:t>
            </a:r>
          </a:p>
          <a:p>
            <a:pPr lvl="1" eaLnBrk="1" hangingPunct="1">
              <a:spcAft>
                <a:spcPct val="0"/>
              </a:spcAft>
              <a:buClrTx/>
              <a:buFontTx/>
              <a:buNone/>
            </a:pPr>
            <a:endParaRPr lang="en-US" altLang="en-US" sz="1400" b="1" dirty="0">
              <a:latin typeface="Times New Roman" panose="02020603050405020304" pitchFamily="18" charset="0"/>
            </a:endParaRPr>
          </a:p>
          <a:p>
            <a:pPr lvl="1" algn="just" eaLnBrk="1" hangingPunct="1">
              <a:spcAft>
                <a:spcPct val="0"/>
              </a:spcAft>
              <a:buClrTx/>
              <a:buFont typeface="Times New Roman" panose="02020603050405020304" pitchFamily="18" charset="0"/>
              <a:buNone/>
            </a:pPr>
            <a:r>
              <a:rPr lang="en-US" altLang="en-US" sz="1400" b="1" dirty="0">
                <a:latin typeface="Times New Roman" panose="02020603050405020304" pitchFamily="18" charset="0"/>
              </a:rPr>
              <a:t>A now computes the secret key K1 as follows:</a:t>
            </a:r>
          </a:p>
          <a:p>
            <a:pPr lvl="1" eaLnBrk="1" hangingPunct="1">
              <a:spcAft>
                <a:spcPct val="0"/>
              </a:spcAft>
              <a:buClrTx/>
              <a:buFontTx/>
              <a:buNone/>
            </a:pPr>
            <a:r>
              <a:rPr lang="en-US" altLang="en-US" sz="1400" b="1" dirty="0">
                <a:latin typeface="Times New Roman" panose="02020603050405020304" pitchFamily="18" charset="0"/>
              </a:rPr>
              <a:t>K1 = </a:t>
            </a:r>
            <a:r>
              <a:rPr lang="en-US" altLang="en-US" sz="1400" b="1" dirty="0" err="1">
                <a:latin typeface="Times New Roman" panose="02020603050405020304" pitchFamily="18" charset="0"/>
              </a:rPr>
              <a:t>B</a:t>
            </a:r>
            <a:r>
              <a:rPr lang="en-US" altLang="en-US" sz="1400" b="1" baseline="30000" dirty="0" err="1">
                <a:latin typeface="Times New Roman" panose="02020603050405020304" pitchFamily="18" charset="0"/>
              </a:rPr>
              <a:t>x</a:t>
            </a:r>
            <a:r>
              <a:rPr lang="en-US" altLang="en-US" sz="1400" b="1" dirty="0">
                <a:latin typeface="Times New Roman" panose="02020603050405020304" pitchFamily="18" charset="0"/>
              </a:rPr>
              <a:t> mod n</a:t>
            </a:r>
          </a:p>
          <a:p>
            <a:pPr lvl="1" eaLnBrk="1" hangingPunct="1">
              <a:spcAft>
                <a:spcPct val="0"/>
              </a:spcAft>
              <a:buClrTx/>
              <a:buFontTx/>
              <a:buNone/>
            </a:pPr>
            <a:endParaRPr lang="en-US" altLang="en-US" sz="1400" b="1" dirty="0">
              <a:latin typeface="Times New Roman" panose="02020603050405020304" pitchFamily="18" charset="0"/>
            </a:endParaRPr>
          </a:p>
          <a:p>
            <a:pPr lvl="1" algn="just" eaLnBrk="1" hangingPunct="1">
              <a:spcAft>
                <a:spcPct val="0"/>
              </a:spcAft>
              <a:buClrTx/>
              <a:buFont typeface="Times New Roman" panose="02020603050405020304" pitchFamily="18" charset="0"/>
              <a:buNone/>
            </a:pPr>
            <a:r>
              <a:rPr lang="en-US" altLang="en-US" sz="1400" b="1" dirty="0">
                <a:latin typeface="Times New Roman" panose="02020603050405020304" pitchFamily="18" charset="0"/>
              </a:rPr>
              <a:t>B now computes the secret key K2 as follows:</a:t>
            </a:r>
          </a:p>
          <a:p>
            <a:pPr lvl="1" eaLnBrk="1" hangingPunct="1">
              <a:spcAft>
                <a:spcPct val="0"/>
              </a:spcAft>
              <a:buClrTx/>
              <a:buFontTx/>
              <a:buNone/>
            </a:pPr>
            <a:r>
              <a:rPr lang="en-US" altLang="en-US" sz="1400" b="1" dirty="0">
                <a:latin typeface="Times New Roman" panose="02020603050405020304" pitchFamily="18" charset="0"/>
              </a:rPr>
              <a:t>K2 = A</a:t>
            </a:r>
            <a:r>
              <a:rPr lang="en-US" altLang="en-US" sz="1400" b="1" baseline="30000" dirty="0">
                <a:latin typeface="Times New Roman" panose="02020603050405020304" pitchFamily="18" charset="0"/>
              </a:rPr>
              <a:t>y</a:t>
            </a:r>
            <a:r>
              <a:rPr lang="en-US" altLang="en-US" sz="1400" b="1" dirty="0">
                <a:latin typeface="Times New Roman" panose="02020603050405020304" pitchFamily="18" charset="0"/>
              </a:rPr>
              <a:t> mod n</a:t>
            </a:r>
            <a:endParaRPr lang="en-US" altLang="en-US" sz="2000" dirty="0">
              <a:latin typeface="Times New Roman" panose="02020603050405020304" pitchFamily="18" charset="0"/>
            </a:endParaRPr>
          </a:p>
        </p:txBody>
      </p:sp>
      <p:sp>
        <p:nvSpPr>
          <p:cNvPr id="8" name="TextBox 1"/>
          <p:cNvSpPr txBox="1">
            <a:spLocks noChangeArrowheads="1"/>
          </p:cNvSpPr>
          <p:nvPr/>
        </p:nvSpPr>
        <p:spPr bwMode="auto">
          <a:xfrm>
            <a:off x="152400" y="1400175"/>
            <a:ext cx="8610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50000"/>
              </a:spcAft>
              <a:buClr>
                <a:srgbClr val="000000"/>
              </a:buClr>
              <a:buChar char="•"/>
              <a:defRPr sz="2200">
                <a:solidFill>
                  <a:schemeClr val="tx1"/>
                </a:solidFill>
                <a:latin typeface="Arial" panose="020B0604020202020204" pitchFamily="34" charset="0"/>
              </a:defRPr>
            </a:lvl1pPr>
            <a:lvl2pPr marL="742950" indent="-285750">
              <a:spcAft>
                <a:spcPct val="50000"/>
              </a:spcAft>
              <a:buClr>
                <a:srgbClr val="000000"/>
              </a:buClr>
              <a:buChar char="–"/>
              <a:defRPr>
                <a:solidFill>
                  <a:schemeClr val="tx1"/>
                </a:solidFill>
                <a:latin typeface="Arial" panose="020B0604020202020204" pitchFamily="34" charset="0"/>
              </a:defRPr>
            </a:lvl2pPr>
            <a:lvl3pPr marL="1143000" indent="-228600">
              <a:spcAft>
                <a:spcPct val="50000"/>
              </a:spcAft>
              <a:buClr>
                <a:srgbClr val="000000"/>
              </a:buClr>
              <a:buChar char="•"/>
              <a:defRPr sz="1600">
                <a:solidFill>
                  <a:schemeClr val="tx1"/>
                </a:solidFill>
                <a:latin typeface="Arial" panose="020B0604020202020204" pitchFamily="34" charset="0"/>
              </a:defRPr>
            </a:lvl3pPr>
            <a:lvl4pPr marL="1600200" indent="-228600">
              <a:spcAft>
                <a:spcPct val="50000"/>
              </a:spcAft>
              <a:buClr>
                <a:srgbClr val="000000"/>
              </a:buClr>
              <a:buChar char="–"/>
              <a:defRPr sz="1400">
                <a:solidFill>
                  <a:schemeClr val="tx1"/>
                </a:solidFill>
                <a:latin typeface="Arial" panose="020B0604020202020204" pitchFamily="34" charset="0"/>
              </a:defRPr>
            </a:lvl4pPr>
            <a:lvl5pPr marL="2057400" indent="-228600">
              <a:spcAft>
                <a:spcPct val="50000"/>
              </a:spcAft>
              <a:buClr>
                <a:srgbClr val="000000"/>
              </a:buClr>
              <a:buChar char="»"/>
              <a:defRPr sz="1200">
                <a:solidFill>
                  <a:schemeClr val="tx1"/>
                </a:solidFill>
                <a:latin typeface="Arial" panose="020B0604020202020204" pitchFamily="34" charset="0"/>
              </a:defRPr>
            </a:lvl5pPr>
            <a:lvl6pPr marL="2514600" indent="-228600" eaLnBrk="0" fontAlgn="base" hangingPunct="0">
              <a:spcBef>
                <a:spcPct val="0"/>
              </a:spcBef>
              <a:spcAft>
                <a:spcPct val="50000"/>
              </a:spcAft>
              <a:buClr>
                <a:srgbClr val="000000"/>
              </a:buClr>
              <a:buChar char="»"/>
              <a:defRPr sz="1200">
                <a:solidFill>
                  <a:schemeClr val="tx1"/>
                </a:solidFill>
                <a:latin typeface="Arial" panose="020B0604020202020204" pitchFamily="34" charset="0"/>
              </a:defRPr>
            </a:lvl6pPr>
            <a:lvl7pPr marL="2971800" indent="-228600" eaLnBrk="0" fontAlgn="base" hangingPunct="0">
              <a:spcBef>
                <a:spcPct val="0"/>
              </a:spcBef>
              <a:spcAft>
                <a:spcPct val="50000"/>
              </a:spcAft>
              <a:buClr>
                <a:srgbClr val="000000"/>
              </a:buClr>
              <a:buChar char="»"/>
              <a:defRPr sz="1200">
                <a:solidFill>
                  <a:schemeClr val="tx1"/>
                </a:solidFill>
                <a:latin typeface="Arial" panose="020B0604020202020204" pitchFamily="34" charset="0"/>
              </a:defRPr>
            </a:lvl7pPr>
            <a:lvl8pPr marL="3429000" indent="-228600" eaLnBrk="0" fontAlgn="base" hangingPunct="0">
              <a:spcBef>
                <a:spcPct val="0"/>
              </a:spcBef>
              <a:spcAft>
                <a:spcPct val="50000"/>
              </a:spcAft>
              <a:buClr>
                <a:srgbClr val="000000"/>
              </a:buClr>
              <a:buChar char="»"/>
              <a:defRPr sz="1200">
                <a:solidFill>
                  <a:schemeClr val="tx1"/>
                </a:solidFill>
                <a:latin typeface="Arial" panose="020B0604020202020204" pitchFamily="34" charset="0"/>
              </a:defRPr>
            </a:lvl8pPr>
            <a:lvl9pPr marL="3886200" indent="-228600" eaLnBrk="0" fontAlgn="base" hangingPunct="0">
              <a:spcBef>
                <a:spcPct val="0"/>
              </a:spcBef>
              <a:spcAft>
                <a:spcPct val="50000"/>
              </a:spcAft>
              <a:buClr>
                <a:srgbClr val="000000"/>
              </a:buClr>
              <a:buChar char="»"/>
              <a:defRPr sz="1200">
                <a:solidFill>
                  <a:schemeClr val="tx1"/>
                </a:solidFill>
                <a:latin typeface="Arial" panose="020B0604020202020204" pitchFamily="34" charset="0"/>
              </a:defRPr>
            </a:lvl9pPr>
          </a:lstStyle>
          <a:p>
            <a:pPr algn="just">
              <a:spcAft>
                <a:spcPct val="0"/>
              </a:spcAft>
              <a:buClrTx/>
              <a:buFontTx/>
              <a:buNone/>
            </a:pPr>
            <a:r>
              <a:rPr lang="en-US" sz="1800" dirty="0" err="1"/>
              <a:t>Diffie</a:t>
            </a:r>
            <a:r>
              <a:rPr lang="en-US" sz="1800" dirty="0"/>
              <a:t>–Hellman key exchange is a cryptographic protocol that allows two parties that have no prior knowledge of each other to jointly establish a shared secret key over an insecure communications channel. </a:t>
            </a:r>
          </a:p>
        </p:txBody>
      </p:sp>
    </p:spTree>
    <p:extLst>
      <p:ext uri="{BB962C8B-B14F-4D97-AF65-F5344CB8AC3E}">
        <p14:creationId xmlns:p14="http://schemas.microsoft.com/office/powerpoint/2010/main" val="2817064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17A31F6-C020-6251-77AE-FEE7591C36EA}"/>
              </a:ext>
            </a:extLst>
          </p:cNvPr>
          <p:cNvPicPr>
            <a:picLocks noGrp="1" noChangeAspect="1"/>
          </p:cNvPicPr>
          <p:nvPr>
            <p:ph idx="1"/>
          </p:nvPr>
        </p:nvPicPr>
        <p:blipFill>
          <a:blip r:embed="rId3"/>
          <a:stretch>
            <a:fillRect/>
          </a:stretch>
        </p:blipFill>
        <p:spPr>
          <a:xfrm>
            <a:off x="135218" y="1417637"/>
            <a:ext cx="8841551" cy="5001091"/>
          </a:xfrm>
        </p:spPr>
      </p:pic>
      <p:sp>
        <p:nvSpPr>
          <p:cNvPr id="2" name="Title 1">
            <a:extLst>
              <a:ext uri="{FF2B5EF4-FFF2-40B4-BE49-F238E27FC236}">
                <a16:creationId xmlns:a16="http://schemas.microsoft.com/office/drawing/2014/main" id="{FD47F51E-D767-E38D-C41F-7E44C854D93A}"/>
              </a:ext>
            </a:extLst>
          </p:cNvPr>
          <p:cNvSpPr>
            <a:spLocks noGrp="1"/>
          </p:cNvSpPr>
          <p:nvPr>
            <p:ph type="title"/>
          </p:nvPr>
        </p:nvSpPr>
        <p:spPr/>
        <p:txBody>
          <a:bodyPr/>
          <a:lstStyle/>
          <a:p>
            <a:r>
              <a:rPr lang="en-US" sz="3200" b="1" u="sng" dirty="0">
                <a:solidFill>
                  <a:srgbClr val="222268"/>
                </a:solidFill>
              </a:rPr>
              <a:t>Message Digest (One-way Hash) </a:t>
            </a:r>
          </a:p>
        </p:txBody>
      </p:sp>
      <p:sp>
        <p:nvSpPr>
          <p:cNvPr id="4" name="Footer Placeholder 3">
            <a:extLst>
              <a:ext uri="{FF2B5EF4-FFF2-40B4-BE49-F238E27FC236}">
                <a16:creationId xmlns:a16="http://schemas.microsoft.com/office/drawing/2014/main" id="{0BB3B4C6-0328-6145-F352-354028799321}"/>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3839971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3203C-7848-E8B2-FF3C-9885554E4CC5}"/>
              </a:ext>
            </a:extLst>
          </p:cNvPr>
          <p:cNvSpPr>
            <a:spLocks noGrp="1"/>
          </p:cNvSpPr>
          <p:nvPr>
            <p:ph idx="1"/>
          </p:nvPr>
        </p:nvSpPr>
        <p:spPr/>
        <p:txBody>
          <a:bodyPr/>
          <a:lstStyle/>
          <a:p>
            <a:r>
              <a:rPr lang="en-US" sz="2000" dirty="0">
                <a:latin typeface="Calibri" panose="020F0502020204030204" pitchFamily="34" charset="0"/>
                <a:cs typeface="Calibri" panose="020F0502020204030204" pitchFamily="34" charset="0"/>
              </a:rPr>
              <a:t>Widely used message digest functions include the following algorithms: </a:t>
            </a:r>
          </a:p>
          <a:p>
            <a:pPr lvl="1"/>
            <a:r>
              <a:rPr lang="en-US" sz="2400" dirty="0">
                <a:latin typeface="Calibri" panose="020F0502020204030204" pitchFamily="34" charset="0"/>
                <a:cs typeface="Calibri" panose="020F0502020204030204" pitchFamily="34" charset="0"/>
              </a:rPr>
              <a:t>MD5 </a:t>
            </a:r>
          </a:p>
          <a:p>
            <a:pPr lvl="1"/>
            <a:r>
              <a:rPr lang="en-US" sz="2400" dirty="0">
                <a:latin typeface="Calibri" panose="020F0502020204030204" pitchFamily="34" charset="0"/>
                <a:cs typeface="Calibri" panose="020F0502020204030204" pitchFamily="34" charset="0"/>
              </a:rPr>
              <a:t>SHA</a:t>
            </a:r>
          </a:p>
          <a:p>
            <a:r>
              <a:rPr lang="en-US" sz="2000" dirty="0">
                <a:latin typeface="Calibri" panose="020F0502020204030204" pitchFamily="34" charset="0"/>
                <a:cs typeface="Calibri" panose="020F0502020204030204" pitchFamily="34" charset="0"/>
              </a:rPr>
              <a:t>Note: Message digests are also called one-way hash functions because they cannot be reversed. </a:t>
            </a:r>
          </a:p>
        </p:txBody>
      </p:sp>
      <p:sp>
        <p:nvSpPr>
          <p:cNvPr id="2" name="Title 1">
            <a:extLst>
              <a:ext uri="{FF2B5EF4-FFF2-40B4-BE49-F238E27FC236}">
                <a16:creationId xmlns:a16="http://schemas.microsoft.com/office/drawing/2014/main" id="{C8503C47-F626-B619-A2B8-4E2A473A70ED}"/>
              </a:ext>
            </a:extLst>
          </p:cNvPr>
          <p:cNvSpPr>
            <a:spLocks noGrp="1"/>
          </p:cNvSpPr>
          <p:nvPr>
            <p:ph type="title"/>
          </p:nvPr>
        </p:nvSpPr>
        <p:spPr/>
        <p:txBody>
          <a:bodyPr/>
          <a:lstStyle/>
          <a:p>
            <a:r>
              <a:rPr lang="en-US" sz="3200" b="1" u="sng" dirty="0">
                <a:solidFill>
                  <a:srgbClr val="222268"/>
                </a:solidFill>
              </a:rPr>
              <a:t>Message Digest (One-way Hash) (cont’d)</a:t>
            </a:r>
            <a:endParaRPr lang="en-US" sz="3200" dirty="0"/>
          </a:p>
        </p:txBody>
      </p:sp>
      <p:sp>
        <p:nvSpPr>
          <p:cNvPr id="4" name="Footer Placeholder 3">
            <a:extLst>
              <a:ext uri="{FF2B5EF4-FFF2-40B4-BE49-F238E27FC236}">
                <a16:creationId xmlns:a16="http://schemas.microsoft.com/office/drawing/2014/main" id="{9D52AB58-6CDD-6F69-B987-BC25C0B3B77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2018999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530FA4-72B8-BD09-A57D-64FA7F757495}"/>
              </a:ext>
            </a:extLst>
          </p:cNvPr>
          <p:cNvPicPr>
            <a:picLocks noGrp="1" noChangeAspect="1"/>
          </p:cNvPicPr>
          <p:nvPr>
            <p:ph idx="1"/>
          </p:nvPr>
        </p:nvPicPr>
        <p:blipFill>
          <a:blip r:embed="rId2"/>
          <a:stretch>
            <a:fillRect/>
          </a:stretch>
        </p:blipFill>
        <p:spPr>
          <a:xfrm>
            <a:off x="131327" y="1417637"/>
            <a:ext cx="8889771" cy="5001091"/>
          </a:xfrm>
        </p:spPr>
      </p:pic>
      <p:sp>
        <p:nvSpPr>
          <p:cNvPr id="2" name="Title 1">
            <a:extLst>
              <a:ext uri="{FF2B5EF4-FFF2-40B4-BE49-F238E27FC236}">
                <a16:creationId xmlns:a16="http://schemas.microsoft.com/office/drawing/2014/main" id="{1866BCE2-78F0-38CC-2740-4978FA496F85}"/>
              </a:ext>
            </a:extLst>
          </p:cNvPr>
          <p:cNvSpPr>
            <a:spLocks noGrp="1"/>
          </p:cNvSpPr>
          <p:nvPr>
            <p:ph type="title"/>
          </p:nvPr>
        </p:nvSpPr>
        <p:spPr/>
        <p:txBody>
          <a:bodyPr/>
          <a:lstStyle/>
          <a:p>
            <a:r>
              <a:rPr lang="en-US" sz="3200" b="1" u="sng" dirty="0">
                <a:solidFill>
                  <a:srgbClr val="222268"/>
                </a:solidFill>
              </a:rPr>
              <a:t>Message Digest Function: </a:t>
            </a:r>
            <a:br>
              <a:rPr lang="en-US" sz="3200" b="1" u="sng" dirty="0">
                <a:solidFill>
                  <a:srgbClr val="222268"/>
                </a:solidFill>
              </a:rPr>
            </a:br>
            <a:r>
              <a:rPr lang="en-US" sz="3200" b="1" u="sng" dirty="0">
                <a:solidFill>
                  <a:srgbClr val="222268"/>
                </a:solidFill>
              </a:rPr>
              <a:t>MD5 and MD6</a:t>
            </a:r>
          </a:p>
        </p:txBody>
      </p:sp>
      <p:sp>
        <p:nvSpPr>
          <p:cNvPr id="4" name="Footer Placeholder 3">
            <a:extLst>
              <a:ext uri="{FF2B5EF4-FFF2-40B4-BE49-F238E27FC236}">
                <a16:creationId xmlns:a16="http://schemas.microsoft.com/office/drawing/2014/main" id="{EBB52A3E-16B8-6536-CE78-17EF8EF48FFD}"/>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358286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8B9B6A9-CB14-4EC5-389A-A9380CD5E12F}"/>
              </a:ext>
            </a:extLst>
          </p:cNvPr>
          <p:cNvPicPr>
            <a:picLocks noGrp="1" noChangeAspect="1"/>
          </p:cNvPicPr>
          <p:nvPr>
            <p:ph idx="1"/>
          </p:nvPr>
        </p:nvPicPr>
        <p:blipFill>
          <a:blip r:embed="rId2"/>
          <a:stretch>
            <a:fillRect/>
          </a:stretch>
        </p:blipFill>
        <p:spPr>
          <a:xfrm>
            <a:off x="113486" y="1416420"/>
            <a:ext cx="8661849" cy="5145741"/>
          </a:xfrm>
        </p:spPr>
      </p:pic>
      <p:sp>
        <p:nvSpPr>
          <p:cNvPr id="2" name="Title 1">
            <a:extLst>
              <a:ext uri="{FF2B5EF4-FFF2-40B4-BE49-F238E27FC236}">
                <a16:creationId xmlns:a16="http://schemas.microsoft.com/office/drawing/2014/main" id="{3F1CF25A-7A61-B499-DDF3-ACC9CBD7C204}"/>
              </a:ext>
            </a:extLst>
          </p:cNvPr>
          <p:cNvSpPr>
            <a:spLocks noGrp="1"/>
          </p:cNvSpPr>
          <p:nvPr>
            <p:ph type="title"/>
          </p:nvPr>
        </p:nvSpPr>
        <p:spPr/>
        <p:txBody>
          <a:bodyPr/>
          <a:lstStyle/>
          <a:p>
            <a:r>
              <a:rPr lang="en-US" sz="3200" b="1" u="sng" dirty="0">
                <a:solidFill>
                  <a:srgbClr val="222268"/>
                </a:solidFill>
              </a:rPr>
              <a:t>Message Digest Function: </a:t>
            </a:r>
            <a:br>
              <a:rPr lang="en-US" sz="3200" b="1" u="sng" dirty="0">
                <a:solidFill>
                  <a:srgbClr val="222268"/>
                </a:solidFill>
              </a:rPr>
            </a:br>
            <a:r>
              <a:rPr lang="en-US" sz="3200" b="1" u="sng" dirty="0">
                <a:solidFill>
                  <a:srgbClr val="222268"/>
                </a:solidFill>
              </a:rPr>
              <a:t>MD5 and MD6 (cont’d)</a:t>
            </a:r>
            <a:endParaRPr lang="en-US" sz="3200" dirty="0"/>
          </a:p>
        </p:txBody>
      </p:sp>
      <p:sp>
        <p:nvSpPr>
          <p:cNvPr id="4" name="Footer Placeholder 3">
            <a:extLst>
              <a:ext uri="{FF2B5EF4-FFF2-40B4-BE49-F238E27FC236}">
                <a16:creationId xmlns:a16="http://schemas.microsoft.com/office/drawing/2014/main" id="{0B98F437-1EFB-5082-C5EF-174300F0A31E}"/>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1992534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1E80819-E8CD-90F5-98E7-2509B4125815}"/>
              </a:ext>
            </a:extLst>
          </p:cNvPr>
          <p:cNvPicPr>
            <a:picLocks noGrp="1" noChangeAspect="1"/>
          </p:cNvPicPr>
          <p:nvPr>
            <p:ph idx="1"/>
          </p:nvPr>
        </p:nvPicPr>
        <p:blipFill>
          <a:blip r:embed="rId2"/>
          <a:stretch>
            <a:fillRect/>
          </a:stretch>
        </p:blipFill>
        <p:spPr>
          <a:xfrm>
            <a:off x="567021" y="1697038"/>
            <a:ext cx="8057583" cy="4525962"/>
          </a:xfrm>
        </p:spPr>
      </p:pic>
      <p:sp>
        <p:nvSpPr>
          <p:cNvPr id="2" name="Title 1">
            <a:extLst>
              <a:ext uri="{FF2B5EF4-FFF2-40B4-BE49-F238E27FC236}">
                <a16:creationId xmlns:a16="http://schemas.microsoft.com/office/drawing/2014/main" id="{D6A5E18E-8006-F143-D0CB-6B43444A3B56}"/>
              </a:ext>
            </a:extLst>
          </p:cNvPr>
          <p:cNvSpPr>
            <a:spLocks noGrp="1"/>
          </p:cNvSpPr>
          <p:nvPr>
            <p:ph type="title"/>
          </p:nvPr>
        </p:nvSpPr>
        <p:spPr/>
        <p:txBody>
          <a:bodyPr/>
          <a:lstStyle/>
          <a:p>
            <a:r>
              <a:rPr lang="en-US" sz="3200" b="1" u="sng" dirty="0">
                <a:solidFill>
                  <a:srgbClr val="222268"/>
                </a:solidFill>
              </a:rPr>
              <a:t>Message Digest Function: SHA</a:t>
            </a:r>
          </a:p>
        </p:txBody>
      </p:sp>
      <p:sp>
        <p:nvSpPr>
          <p:cNvPr id="4" name="Footer Placeholder 3">
            <a:extLst>
              <a:ext uri="{FF2B5EF4-FFF2-40B4-BE49-F238E27FC236}">
                <a16:creationId xmlns:a16="http://schemas.microsoft.com/office/drawing/2014/main" id="{1789EF6F-A921-B4C3-B115-663C4C0AF5AA}"/>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2348464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What is cryptography?</a:t>
            </a:r>
          </a:p>
          <a:p>
            <a:r>
              <a:rPr lang="en-US" dirty="0"/>
              <a:t>What are the main types of encryption?</a:t>
            </a:r>
          </a:p>
          <a:p>
            <a:r>
              <a:rPr lang="en-US" dirty="0"/>
              <a:t>What is hashing? And how hashing is used in data hiding?</a:t>
            </a:r>
          </a:p>
        </p:txBody>
      </p:sp>
      <p:sp>
        <p:nvSpPr>
          <p:cNvPr id="2" name="Title 1"/>
          <p:cNvSpPr>
            <a:spLocks noGrp="1"/>
          </p:cNvSpPr>
          <p:nvPr>
            <p:ph type="title"/>
          </p:nvPr>
        </p:nvSpPr>
        <p:spPr/>
        <p:txBody>
          <a:bodyPr/>
          <a:lstStyle/>
          <a:p>
            <a:r>
              <a:rPr lang="en-US" altLang="en-US" b="1" u="sng" dirty="0">
                <a:solidFill>
                  <a:srgbClr val="2D2D8A">
                    <a:lumMod val="75000"/>
                  </a:srgbClr>
                </a:solidFill>
              </a:rPr>
              <a:t>Quick Review Question</a:t>
            </a:r>
            <a:endParaRPr lang="en-US" dirty="0"/>
          </a:p>
        </p:txBody>
      </p:sp>
    </p:spTree>
    <p:extLst>
      <p:ext uri="{BB962C8B-B14F-4D97-AF65-F5344CB8AC3E}">
        <p14:creationId xmlns:p14="http://schemas.microsoft.com/office/powerpoint/2010/main" val="3184885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solidFill>
                  <a:srgbClr val="000000"/>
                </a:solidFill>
              </a:rPr>
              <a:t>Cryptography</a:t>
            </a:r>
          </a:p>
          <a:p>
            <a:pPr lvl="0"/>
            <a:r>
              <a:rPr lang="en-US" dirty="0">
                <a:solidFill>
                  <a:srgbClr val="000000"/>
                </a:solidFill>
              </a:rPr>
              <a:t>Symmetric encryption</a:t>
            </a:r>
          </a:p>
          <a:p>
            <a:pPr lvl="0"/>
            <a:r>
              <a:rPr lang="en-US" dirty="0">
                <a:solidFill>
                  <a:srgbClr val="000000"/>
                </a:solidFill>
              </a:rPr>
              <a:t>Asymmetric encryption</a:t>
            </a:r>
          </a:p>
          <a:p>
            <a:pPr lvl="0"/>
            <a:r>
              <a:rPr lang="en-US" dirty="0">
                <a:solidFill>
                  <a:srgbClr val="000000"/>
                </a:solidFill>
              </a:rPr>
              <a:t>Hashing</a:t>
            </a:r>
            <a:endParaRPr lang="en-US" sz="2000" dirty="0">
              <a:solidFill>
                <a:srgbClr val="000000">
                  <a:lumMod val="50000"/>
                </a:srgbClr>
              </a:solidFill>
            </a:endParaRPr>
          </a:p>
          <a:p>
            <a:endParaRPr lang="en-US" dirty="0"/>
          </a:p>
        </p:txBody>
      </p:sp>
      <p:sp>
        <p:nvSpPr>
          <p:cNvPr id="2" name="Title 1"/>
          <p:cNvSpPr>
            <a:spLocks noGrp="1"/>
          </p:cNvSpPr>
          <p:nvPr>
            <p:ph type="title"/>
          </p:nvPr>
        </p:nvSpPr>
        <p:spPr/>
        <p:txBody>
          <a:bodyPr/>
          <a:lstStyle/>
          <a:p>
            <a:r>
              <a:rPr lang="en-US" altLang="zh-TW" b="1" u="sng" kern="1200" dirty="0">
                <a:solidFill>
                  <a:srgbClr val="2D2D8A">
                    <a:lumMod val="75000"/>
                  </a:srgbClr>
                </a:solidFill>
                <a:latin typeface="Century Gothic" panose="020B0502020202020204" pitchFamily="34" charset="0"/>
                <a:ea typeface="新細明體" pitchFamily="18" charset="-120"/>
              </a:rPr>
              <a:t>Summary of Main Teaching Points</a:t>
            </a:r>
            <a:endParaRPr lang="en-US" dirty="0"/>
          </a:p>
        </p:txBody>
      </p:sp>
    </p:spTree>
    <p:extLst>
      <p:ext uri="{BB962C8B-B14F-4D97-AF65-F5344CB8AC3E}">
        <p14:creationId xmlns:p14="http://schemas.microsoft.com/office/powerpoint/2010/main" val="2368265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lgn="ctr">
              <a:spcBef>
                <a:spcPct val="0"/>
              </a:spcBef>
              <a:buNone/>
            </a:pPr>
            <a:endParaRPr lang="en-US" altLang="zh-TW" sz="9600" kern="1200" dirty="0">
              <a:solidFill>
                <a:srgbClr val="000000"/>
              </a:solidFill>
              <a:latin typeface="Arial" panose="020B0604020202020204" pitchFamily="34" charset="0"/>
              <a:ea typeface="新細明體" pitchFamily="18" charset="-120"/>
            </a:endParaRPr>
          </a:p>
          <a:p>
            <a:pPr marL="0" lvl="0" indent="0" algn="ctr">
              <a:spcBef>
                <a:spcPct val="0"/>
              </a:spcBef>
              <a:buNone/>
            </a:pPr>
            <a:r>
              <a:rPr lang="en-US" altLang="zh-TW" sz="9600" kern="1200" dirty="0">
                <a:solidFill>
                  <a:srgbClr val="000000"/>
                </a:solidFill>
                <a:latin typeface="Arial" panose="020B0604020202020204" pitchFamily="34" charset="0"/>
                <a:ea typeface="新細明體" pitchFamily="18" charset="-120"/>
              </a:rPr>
              <a:t>Q &amp; A</a:t>
            </a:r>
          </a:p>
          <a:p>
            <a:endParaRPr lang="en-US" dirty="0"/>
          </a:p>
        </p:txBody>
      </p:sp>
      <p:sp>
        <p:nvSpPr>
          <p:cNvPr id="2" name="Title 1"/>
          <p:cNvSpPr>
            <a:spLocks noGrp="1"/>
          </p:cNvSpPr>
          <p:nvPr>
            <p:ph type="title"/>
          </p:nvPr>
        </p:nvSpPr>
        <p:spPr/>
        <p:txBody>
          <a:bodyPr/>
          <a:lstStyle/>
          <a:p>
            <a:r>
              <a:rPr lang="en-US" altLang="zh-TW" b="1" u="sng" dirty="0">
                <a:solidFill>
                  <a:srgbClr val="2D2D8A">
                    <a:lumMod val="75000"/>
                  </a:srgbClr>
                </a:solidFill>
                <a:latin typeface="Century Gothic" panose="020B0502020202020204" pitchFamily="34" charset="0"/>
                <a:ea typeface="新細明體" pitchFamily="18" charset="-120"/>
              </a:rPr>
              <a:t>Question and Answer Session</a:t>
            </a:r>
            <a:endParaRPr lang="en-US" dirty="0"/>
          </a:p>
        </p:txBody>
      </p:sp>
    </p:spTree>
    <p:extLst>
      <p:ext uri="{BB962C8B-B14F-4D97-AF65-F5344CB8AC3E}">
        <p14:creationId xmlns:p14="http://schemas.microsoft.com/office/powerpoint/2010/main" val="268656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US" altLang="zh-TW" sz="2800" b="1" dirty="0">
                <a:solidFill>
                  <a:srgbClr val="000000"/>
                </a:solidFill>
                <a:latin typeface="Century Gothic" panose="020B0502020202020204" pitchFamily="34" charset="0"/>
                <a:ea typeface="新細明體" pitchFamily="18" charset="-120"/>
              </a:rPr>
              <a:t>At the end of this topic, You should be able to</a:t>
            </a:r>
          </a:p>
          <a:p>
            <a:pPr lvl="1"/>
            <a:r>
              <a:rPr lang="en-US" sz="2000" dirty="0"/>
              <a:t>Describe cryptography concepts</a:t>
            </a:r>
          </a:p>
          <a:p>
            <a:pPr lvl="1"/>
            <a:r>
              <a:rPr lang="en-US" sz="2000" dirty="0"/>
              <a:t>Understand different encryption algorithms</a:t>
            </a:r>
          </a:p>
          <a:p>
            <a:pPr lvl="1"/>
            <a:r>
              <a:rPr lang="en-US" sz="2000" dirty="0"/>
              <a:t>Use different cryptography tools</a:t>
            </a:r>
          </a:p>
          <a:p>
            <a:pPr lvl="1"/>
            <a:r>
              <a:rPr lang="en-US" sz="2000" dirty="0"/>
              <a:t>Describe public key infrastructure (PKI)</a:t>
            </a:r>
          </a:p>
          <a:p>
            <a:pPr lvl="1"/>
            <a:r>
              <a:rPr lang="en-US" sz="2000" dirty="0"/>
              <a:t>Apply email encryption</a:t>
            </a:r>
          </a:p>
          <a:p>
            <a:pPr lvl="1"/>
            <a:r>
              <a:rPr lang="en-US" sz="2000" dirty="0"/>
              <a:t>Apply disk encryption</a:t>
            </a:r>
          </a:p>
          <a:p>
            <a:pPr lvl="1"/>
            <a:r>
              <a:rPr lang="en-US" sz="2000" dirty="0"/>
              <a:t>Describe various cryptography attacks</a:t>
            </a:r>
          </a:p>
          <a:p>
            <a:pPr lvl="1"/>
            <a:r>
              <a:rPr lang="en-US" sz="2000" dirty="0"/>
              <a:t>Use different cryptanalysis tools</a:t>
            </a:r>
          </a:p>
          <a:p>
            <a:pPr marL="0" indent="0">
              <a:buNone/>
            </a:pPr>
            <a:endParaRPr lang="en-US" sz="2800" dirty="0"/>
          </a:p>
          <a:p>
            <a:endParaRPr lang="en-US" sz="2800" dirty="0"/>
          </a:p>
        </p:txBody>
      </p:sp>
      <p:sp>
        <p:nvSpPr>
          <p:cNvPr id="2" name="Title 1"/>
          <p:cNvSpPr>
            <a:spLocks noGrp="1"/>
          </p:cNvSpPr>
          <p:nvPr>
            <p:ph type="title"/>
          </p:nvPr>
        </p:nvSpPr>
        <p:spPr/>
        <p:txBody>
          <a:bodyPr/>
          <a:lstStyle/>
          <a:p>
            <a:r>
              <a:rPr lang="en-US" altLang="zh-TW" b="1" u="sng" dirty="0">
                <a:solidFill>
                  <a:srgbClr val="2D2D8A">
                    <a:lumMod val="75000"/>
                  </a:srgbClr>
                </a:solidFill>
                <a:latin typeface="Century Gothic" panose="020B0502020202020204" pitchFamily="34" charset="0"/>
                <a:ea typeface="新細明體" pitchFamily="18" charset="-120"/>
              </a:rPr>
              <a:t>Learning Outcomes</a:t>
            </a:r>
            <a:endParaRPr lang="en-US" dirty="0"/>
          </a:p>
        </p:txBody>
      </p:sp>
    </p:spTree>
    <p:extLst>
      <p:ext uri="{BB962C8B-B14F-4D97-AF65-F5344CB8AC3E}">
        <p14:creationId xmlns:p14="http://schemas.microsoft.com/office/powerpoint/2010/main" val="3015942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Steganography</a:t>
            </a:r>
          </a:p>
        </p:txBody>
      </p:sp>
      <p:sp>
        <p:nvSpPr>
          <p:cNvPr id="2" name="Title 1"/>
          <p:cNvSpPr>
            <a:spLocks noGrp="1"/>
          </p:cNvSpPr>
          <p:nvPr>
            <p:ph type="title"/>
          </p:nvPr>
        </p:nvSpPr>
        <p:spPr/>
        <p:txBody>
          <a:bodyPr/>
          <a:lstStyle/>
          <a:p>
            <a:r>
              <a:rPr lang="en-US" altLang="en-US" b="1" u="sng" dirty="0">
                <a:solidFill>
                  <a:srgbClr val="003366"/>
                </a:solidFill>
              </a:rPr>
              <a:t>What we will cover next</a:t>
            </a:r>
            <a:endParaRPr lang="en-US" dirty="0"/>
          </a:p>
        </p:txBody>
      </p:sp>
    </p:spTree>
    <p:extLst>
      <p:ext uri="{BB962C8B-B14F-4D97-AF65-F5344CB8AC3E}">
        <p14:creationId xmlns:p14="http://schemas.microsoft.com/office/powerpoint/2010/main" val="843835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sz="2800" dirty="0"/>
              <a:t>Describes man-in-the-middle attack on </a:t>
            </a:r>
            <a:r>
              <a:rPr lang="en-US" sz="2800" dirty="0" err="1"/>
              <a:t>Diffie</a:t>
            </a:r>
            <a:r>
              <a:rPr lang="en-US" sz="2800" dirty="0"/>
              <a:t>-Hellman Key Exchange with an example.</a:t>
            </a:r>
          </a:p>
          <a:p>
            <a:pPr marL="514350" indent="-514350">
              <a:buFont typeface="+mj-lt"/>
              <a:buAutoNum type="arabicPeriod"/>
            </a:pPr>
            <a:r>
              <a:rPr lang="en-US" sz="2800" dirty="0"/>
              <a:t>How to prevent it?</a:t>
            </a:r>
          </a:p>
          <a:p>
            <a:pPr marL="514350" indent="-514350">
              <a:buFont typeface="+mj-lt"/>
              <a:buAutoNum type="arabicPeriod"/>
            </a:pPr>
            <a:endParaRPr lang="en-US" sz="2800" dirty="0"/>
          </a:p>
        </p:txBody>
      </p:sp>
      <p:sp>
        <p:nvSpPr>
          <p:cNvPr id="2" name="Title 1"/>
          <p:cNvSpPr>
            <a:spLocks noGrp="1"/>
          </p:cNvSpPr>
          <p:nvPr>
            <p:ph type="title"/>
          </p:nvPr>
        </p:nvSpPr>
        <p:spPr/>
        <p:txBody>
          <a:bodyPr/>
          <a:lstStyle/>
          <a:p>
            <a:r>
              <a:rPr lang="en-US" b="1" u="sng" dirty="0">
                <a:solidFill>
                  <a:srgbClr val="222268"/>
                </a:solidFill>
              </a:rPr>
              <a:t>Today’s Lab Exercise:</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207322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363" y="1697037"/>
            <a:ext cx="8229600" cy="4720091"/>
          </a:xfrm>
        </p:spPr>
        <p:txBody>
          <a:bodyPr/>
          <a:lstStyle/>
          <a:p>
            <a:pPr lvl="0"/>
            <a:r>
              <a:rPr lang="en-US" altLang="en-US" sz="2000" b="1" dirty="0">
                <a:solidFill>
                  <a:srgbClr val="000000"/>
                </a:solidFill>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solidFill>
                  <a:srgbClr val="000000"/>
                </a:solidFill>
                <a:latin typeface="Century Gothic" panose="020B0502020202020204" pitchFamily="34" charset="0"/>
              </a:rPr>
              <a:t>:</a:t>
            </a:r>
          </a:p>
          <a:p>
            <a:pPr lvl="1"/>
            <a:r>
              <a:rPr lang="en-US" sz="2400" dirty="0"/>
              <a:t>RSA</a:t>
            </a:r>
          </a:p>
          <a:p>
            <a:pPr lvl="1"/>
            <a:r>
              <a:rPr lang="en-US" sz="2400" dirty="0" err="1"/>
              <a:t>Diffie</a:t>
            </a:r>
            <a:r>
              <a:rPr lang="en-US" sz="2400" dirty="0"/>
              <a:t>-Hellman </a:t>
            </a:r>
          </a:p>
          <a:p>
            <a:pPr lvl="1"/>
            <a:r>
              <a:rPr lang="en-US" sz="2400" dirty="0"/>
              <a:t>El Gamal</a:t>
            </a:r>
          </a:p>
          <a:p>
            <a:pPr lvl="1"/>
            <a:r>
              <a:rPr lang="en-US" sz="2400" dirty="0"/>
              <a:t>PKI</a:t>
            </a:r>
          </a:p>
          <a:p>
            <a:pPr lvl="1"/>
            <a:r>
              <a:rPr lang="en-US" sz="2400" dirty="0"/>
              <a:t>AES</a:t>
            </a:r>
          </a:p>
          <a:p>
            <a:pPr lvl="1"/>
            <a:r>
              <a:rPr lang="en-US" sz="2400" dirty="0"/>
              <a:t>MD5</a:t>
            </a:r>
          </a:p>
          <a:p>
            <a:pPr lvl="1"/>
            <a:r>
              <a:rPr lang="en-US" sz="2400" dirty="0"/>
              <a:t>SHA1, SHA2</a:t>
            </a:r>
          </a:p>
          <a:p>
            <a:endParaRPr lang="en-US" dirty="0"/>
          </a:p>
          <a:p>
            <a:endParaRPr lang="en-US" dirty="0"/>
          </a:p>
        </p:txBody>
      </p:sp>
      <p:sp>
        <p:nvSpPr>
          <p:cNvPr id="2" name="Title 1"/>
          <p:cNvSpPr>
            <a:spLocks noGrp="1"/>
          </p:cNvSpPr>
          <p:nvPr>
            <p:ph type="title"/>
          </p:nvPr>
        </p:nvSpPr>
        <p:spPr/>
        <p:txBody>
          <a:bodyPr/>
          <a:lstStyle/>
          <a:p>
            <a:r>
              <a:rPr lang="en-US" altLang="en-US" b="1" u="sng" dirty="0">
                <a:solidFill>
                  <a:srgbClr val="2D2D8A">
                    <a:lumMod val="75000"/>
                  </a:srgbClr>
                </a:solidFill>
                <a:latin typeface="Century Gothic" panose="020B0502020202020204" pitchFamily="34" charset="0"/>
                <a:cs typeface="Arial" panose="020B0604020202020204" pitchFamily="34" charset="0"/>
              </a:rPr>
              <a:t>Key Terms </a:t>
            </a:r>
            <a:r>
              <a:rPr lang="en-US" altLang="en-US" b="1" u="sng" dirty="0">
                <a:solidFill>
                  <a:srgbClr val="222268"/>
                </a:solidFill>
                <a:latin typeface="Century Gothic" panose="020B0502020202020204" pitchFamily="34" charset="0"/>
                <a:cs typeface="Arial" panose="020B0604020202020204" pitchFamily="34" charset="0"/>
              </a:rPr>
              <a:t>You</a:t>
            </a:r>
            <a:r>
              <a:rPr lang="en-US" altLang="en-US" b="1" u="sng" dirty="0">
                <a:solidFill>
                  <a:srgbClr val="2D2D8A">
                    <a:lumMod val="75000"/>
                  </a:srgbClr>
                </a:solidFill>
                <a:latin typeface="Century Gothic" panose="020B0502020202020204" pitchFamily="34" charset="0"/>
                <a:cs typeface="Arial" panose="020B0604020202020204" pitchFamily="34" charset="0"/>
              </a:rPr>
              <a:t> Must Be Able To Use</a:t>
            </a:r>
            <a:endParaRPr lang="en-US" dirty="0"/>
          </a:p>
        </p:txBody>
      </p:sp>
    </p:spTree>
    <p:extLst>
      <p:ext uri="{BB962C8B-B14F-4D97-AF65-F5344CB8AC3E}">
        <p14:creationId xmlns:p14="http://schemas.microsoft.com/office/powerpoint/2010/main" val="176720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C0A672E-75FF-617C-FA4A-991F2A99F3BF}"/>
              </a:ext>
            </a:extLst>
          </p:cNvPr>
          <p:cNvPicPr>
            <a:picLocks noGrp="1" noChangeAspect="1"/>
          </p:cNvPicPr>
          <p:nvPr>
            <p:ph idx="1"/>
          </p:nvPr>
        </p:nvPicPr>
        <p:blipFill>
          <a:blip r:embed="rId3"/>
          <a:stretch>
            <a:fillRect/>
          </a:stretch>
        </p:blipFill>
        <p:spPr>
          <a:xfrm>
            <a:off x="98928" y="1417638"/>
            <a:ext cx="8942197" cy="5048476"/>
          </a:xfrm>
        </p:spPr>
      </p:pic>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b="1" u="sng" dirty="0">
                <a:solidFill>
                  <a:srgbClr val="222268"/>
                </a:solidFill>
              </a:rPr>
              <a:t>Module Flow</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161192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A867CBA-E7DB-F07F-4EE0-FCFAF64C8B70}"/>
              </a:ext>
            </a:extLst>
          </p:cNvPr>
          <p:cNvPicPr>
            <a:picLocks noGrp="1" noChangeAspect="1"/>
          </p:cNvPicPr>
          <p:nvPr>
            <p:ph idx="1"/>
          </p:nvPr>
        </p:nvPicPr>
        <p:blipFill>
          <a:blip r:embed="rId3"/>
          <a:stretch>
            <a:fillRect/>
          </a:stretch>
        </p:blipFill>
        <p:spPr>
          <a:xfrm>
            <a:off x="81839" y="1417638"/>
            <a:ext cx="8976132" cy="5048476"/>
          </a:xfrm>
        </p:spPr>
      </p:pic>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b="1" u="sng" dirty="0">
                <a:solidFill>
                  <a:srgbClr val="222268"/>
                </a:solidFill>
              </a:rPr>
              <a:t>Cryptography Concepts</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402722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C0601C-CDE5-1C8D-1940-96D32CF363FC}"/>
              </a:ext>
            </a:extLst>
          </p:cNvPr>
          <p:cNvSpPr>
            <a:spLocks noGrp="1"/>
          </p:cNvSpPr>
          <p:nvPr>
            <p:ph idx="1"/>
          </p:nvPr>
        </p:nvSpPr>
        <p:spPr/>
        <p:txBody>
          <a:bodyPr/>
          <a:lstStyle/>
          <a:p>
            <a:r>
              <a:rPr lang="en-US" sz="2400" b="1" dirty="0">
                <a:solidFill>
                  <a:srgbClr val="FF0000"/>
                </a:solidFill>
                <a:latin typeface="Calibri" panose="020F0502020204030204" pitchFamily="34" charset="0"/>
                <a:cs typeface="Calibri" panose="020F0502020204030204" pitchFamily="34" charset="0"/>
              </a:rPr>
              <a:t>Confidentiality</a:t>
            </a:r>
            <a:r>
              <a:rPr lang="en-US" sz="2400" dirty="0">
                <a:latin typeface="Calibri" panose="020F0502020204030204" pitchFamily="34" charset="0"/>
                <a:cs typeface="Calibri" panose="020F0502020204030204" pitchFamily="34" charset="0"/>
              </a:rPr>
              <a:t>: Assurance that the information is accessible only to those authorized to access it.</a:t>
            </a:r>
          </a:p>
          <a:p>
            <a:r>
              <a:rPr lang="en-US" sz="2400" b="1" dirty="0">
                <a:solidFill>
                  <a:srgbClr val="FF0000"/>
                </a:solidFill>
                <a:latin typeface="Calibri" panose="020F0502020204030204" pitchFamily="34" charset="0"/>
                <a:cs typeface="Calibri" panose="020F0502020204030204" pitchFamily="34" charset="0"/>
              </a:rPr>
              <a:t>Integrity</a:t>
            </a:r>
            <a:r>
              <a:rPr lang="en-US" sz="2400" dirty="0">
                <a:latin typeface="Calibri" panose="020F0502020204030204" pitchFamily="34" charset="0"/>
                <a:cs typeface="Calibri" panose="020F0502020204030204" pitchFamily="34" charset="0"/>
              </a:rPr>
              <a:t>: Trustworthiness of data or resources in terms of preventing improper and unauthorized changes.</a:t>
            </a:r>
          </a:p>
          <a:p>
            <a:r>
              <a:rPr lang="en-US" sz="2400" b="1" dirty="0">
                <a:solidFill>
                  <a:srgbClr val="FF0000"/>
                </a:solidFill>
                <a:latin typeface="Calibri" panose="020F0502020204030204" pitchFamily="34" charset="0"/>
                <a:cs typeface="Calibri" panose="020F0502020204030204" pitchFamily="34" charset="0"/>
              </a:rPr>
              <a:t>Authentication</a:t>
            </a:r>
            <a:r>
              <a:rPr lang="en-US" sz="2400" dirty="0">
                <a:latin typeface="Calibri" panose="020F0502020204030204" pitchFamily="34" charset="0"/>
                <a:cs typeface="Calibri" panose="020F0502020204030204" pitchFamily="34" charset="0"/>
              </a:rPr>
              <a:t>: Assurance that the communication, document, or data is genuine.</a:t>
            </a:r>
          </a:p>
          <a:p>
            <a:r>
              <a:rPr lang="en-US" sz="2400" b="1" dirty="0">
                <a:solidFill>
                  <a:srgbClr val="FF0000"/>
                </a:solidFill>
                <a:latin typeface="Calibri" panose="020F0502020204030204" pitchFamily="34" charset="0"/>
                <a:cs typeface="Calibri" panose="020F0502020204030204" pitchFamily="34" charset="0"/>
              </a:rPr>
              <a:t>Nonrepudiation</a:t>
            </a:r>
            <a:r>
              <a:rPr lang="en-US" sz="2400" dirty="0">
                <a:latin typeface="Calibri" panose="020F0502020204030204" pitchFamily="34" charset="0"/>
                <a:cs typeface="Calibri" panose="020F0502020204030204" pitchFamily="34" charset="0"/>
              </a:rPr>
              <a:t>: Guarantee that the sender of a message cannot later deny having sent the message and that the recipient cannot deny having received the message.</a:t>
            </a:r>
          </a:p>
          <a:p>
            <a:endParaRPr lang="en-US" sz="24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b="1" u="sng" dirty="0">
                <a:solidFill>
                  <a:srgbClr val="222268"/>
                </a:solidFill>
              </a:rPr>
              <a:t>Objectives of Cryptography</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spTree>
    <p:extLst>
      <p:ext uri="{BB962C8B-B14F-4D97-AF65-F5344CB8AC3E}">
        <p14:creationId xmlns:p14="http://schemas.microsoft.com/office/powerpoint/2010/main" val="117702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C0601C-CDE5-1C8D-1940-96D32CF363FC}"/>
              </a:ext>
            </a:extLst>
          </p:cNvPr>
          <p:cNvSpPr>
            <a:spLocks noGrp="1"/>
          </p:cNvSpPr>
          <p:nvPr>
            <p:ph idx="1"/>
          </p:nvPr>
        </p:nvSpPr>
        <p:spPr/>
        <p:txBody>
          <a:bodyPr/>
          <a:lstStyle/>
          <a:p>
            <a:pPr marL="514350" indent="-514350">
              <a:buFont typeface="+mj-lt"/>
              <a:buAutoNum type="arabicPeriod"/>
            </a:pPr>
            <a:r>
              <a:rPr lang="en-US" sz="2800" b="1" dirty="0"/>
              <a:t>Symmetric Encryption</a:t>
            </a:r>
          </a:p>
        </p:txBody>
      </p:sp>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b="1" u="sng" dirty="0">
                <a:solidFill>
                  <a:srgbClr val="222268"/>
                </a:solidFill>
              </a:rPr>
              <a:t>Types of Cryptography</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pic>
        <p:nvPicPr>
          <p:cNvPr id="6" name="Picture 5">
            <a:extLst>
              <a:ext uri="{FF2B5EF4-FFF2-40B4-BE49-F238E27FC236}">
                <a16:creationId xmlns:a16="http://schemas.microsoft.com/office/drawing/2014/main" id="{86D4658C-A7E7-C433-DA60-CDE1E3CC0EE8}"/>
              </a:ext>
            </a:extLst>
          </p:cNvPr>
          <p:cNvPicPr>
            <a:picLocks noChangeAspect="1"/>
          </p:cNvPicPr>
          <p:nvPr/>
        </p:nvPicPr>
        <p:blipFill>
          <a:blip r:embed="rId3"/>
          <a:stretch>
            <a:fillRect/>
          </a:stretch>
        </p:blipFill>
        <p:spPr>
          <a:xfrm>
            <a:off x="1085850" y="2462212"/>
            <a:ext cx="6972300" cy="1933575"/>
          </a:xfrm>
          <a:prstGeom prst="rect">
            <a:avLst/>
          </a:prstGeom>
        </p:spPr>
      </p:pic>
    </p:spTree>
    <p:extLst>
      <p:ext uri="{BB962C8B-B14F-4D97-AF65-F5344CB8AC3E}">
        <p14:creationId xmlns:p14="http://schemas.microsoft.com/office/powerpoint/2010/main" val="279030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C0601C-CDE5-1C8D-1940-96D32CF363FC}"/>
              </a:ext>
            </a:extLst>
          </p:cNvPr>
          <p:cNvSpPr>
            <a:spLocks noGrp="1"/>
          </p:cNvSpPr>
          <p:nvPr>
            <p:ph idx="1"/>
          </p:nvPr>
        </p:nvSpPr>
        <p:spPr/>
        <p:txBody>
          <a:bodyPr/>
          <a:lstStyle/>
          <a:p>
            <a:pPr marL="514350" indent="-514350">
              <a:buFont typeface="+mj-lt"/>
              <a:buAutoNum type="arabicPeriod"/>
            </a:pPr>
            <a:r>
              <a:rPr lang="en-US" sz="2800" b="1" dirty="0"/>
              <a:t>Asymmetric Encryption</a:t>
            </a:r>
          </a:p>
        </p:txBody>
      </p:sp>
      <p:sp>
        <p:nvSpPr>
          <p:cNvPr id="2" name="Title 1">
            <a:extLst>
              <a:ext uri="{FF2B5EF4-FFF2-40B4-BE49-F238E27FC236}">
                <a16:creationId xmlns:a16="http://schemas.microsoft.com/office/drawing/2014/main" id="{3D1F6535-92AF-BEE6-33C5-332EF3CB2E1E}"/>
              </a:ext>
            </a:extLst>
          </p:cNvPr>
          <p:cNvSpPr>
            <a:spLocks noGrp="1"/>
          </p:cNvSpPr>
          <p:nvPr>
            <p:ph type="title"/>
          </p:nvPr>
        </p:nvSpPr>
        <p:spPr/>
        <p:txBody>
          <a:bodyPr/>
          <a:lstStyle/>
          <a:p>
            <a:r>
              <a:rPr lang="en-US" b="1" u="sng" dirty="0">
                <a:solidFill>
                  <a:srgbClr val="222268"/>
                </a:solidFill>
              </a:rPr>
              <a:t>Types of Cryptography (cont’d)</a:t>
            </a:r>
          </a:p>
        </p:txBody>
      </p:sp>
      <p:sp>
        <p:nvSpPr>
          <p:cNvPr id="4" name="Footer Placeholder 3">
            <a:extLst>
              <a:ext uri="{FF2B5EF4-FFF2-40B4-BE49-F238E27FC236}">
                <a16:creationId xmlns:a16="http://schemas.microsoft.com/office/drawing/2014/main" id="{DC535A4B-7DAB-7D6F-51D4-6573233FA0E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a:t>
            </a:r>
          </a:p>
        </p:txBody>
      </p:sp>
      <p:pic>
        <p:nvPicPr>
          <p:cNvPr id="7" name="Picture 6">
            <a:extLst>
              <a:ext uri="{FF2B5EF4-FFF2-40B4-BE49-F238E27FC236}">
                <a16:creationId xmlns:a16="http://schemas.microsoft.com/office/drawing/2014/main" id="{573B9B2F-543E-BF92-DBCD-4E9C2D52E0EC}"/>
              </a:ext>
            </a:extLst>
          </p:cNvPr>
          <p:cNvPicPr>
            <a:picLocks noChangeAspect="1"/>
          </p:cNvPicPr>
          <p:nvPr/>
        </p:nvPicPr>
        <p:blipFill>
          <a:blip r:embed="rId3"/>
          <a:stretch>
            <a:fillRect/>
          </a:stretch>
        </p:blipFill>
        <p:spPr>
          <a:xfrm>
            <a:off x="876300" y="2433637"/>
            <a:ext cx="7391400" cy="1990725"/>
          </a:xfrm>
          <a:prstGeom prst="rect">
            <a:avLst/>
          </a:prstGeom>
        </p:spPr>
      </p:pic>
    </p:spTree>
    <p:extLst>
      <p:ext uri="{BB962C8B-B14F-4D97-AF65-F5344CB8AC3E}">
        <p14:creationId xmlns:p14="http://schemas.microsoft.com/office/powerpoint/2010/main" val="4083083314"/>
      </p:ext>
    </p:extLst>
  </p:cSld>
  <p:clrMapOvr>
    <a:masterClrMapping/>
  </p:clrMapOvr>
</p:sld>
</file>

<file path=ppt/theme/theme1.xml><?xml version="1.0" encoding="utf-8"?>
<a:theme xmlns:a="http://schemas.openxmlformats.org/drawingml/2006/main" name="Theme1_moduleSlides_Undergraduate">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_moduleSlides_Undergraduate" id="{3E227A45-9A0D-40DD-9E81-41CC23A43A17}" vid="{C7754942-BD60-4D61-AD4A-95B642E0BF4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Theme1_moduleSlides_Undergraduate</Template>
  <TotalTime>2667</TotalTime>
  <Pages>11</Pages>
  <Words>2514</Words>
  <Application>Microsoft Office PowerPoint</Application>
  <PresentationFormat>On-screen Show (4:3)</PresentationFormat>
  <Paragraphs>163</Paragraphs>
  <Slides>31</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Adobe Fan Heiti Std B</vt:lpstr>
      <vt:lpstr>Arial</vt:lpstr>
      <vt:lpstr>Calibri</vt:lpstr>
      <vt:lpstr>Century Gothic</vt:lpstr>
      <vt:lpstr>Montserrat</vt:lpstr>
      <vt:lpstr>PT Sans</vt:lpstr>
      <vt:lpstr>Times New Roman</vt:lpstr>
      <vt:lpstr>Theme1_moduleSlides_Undergraduate</vt:lpstr>
      <vt:lpstr>Ethical Hacking and Incident Response CT080-3-2 (Version VE1)</vt:lpstr>
      <vt:lpstr>Topic &amp; Structure of The Lesson</vt:lpstr>
      <vt:lpstr>Learning Outcomes</vt:lpstr>
      <vt:lpstr>Key Terms You Must Be Able To Use</vt:lpstr>
      <vt:lpstr>Module Flow</vt:lpstr>
      <vt:lpstr>Cryptography Concepts</vt:lpstr>
      <vt:lpstr>Objectives of Cryptography</vt:lpstr>
      <vt:lpstr>Types of Cryptography</vt:lpstr>
      <vt:lpstr>Types of Cryptography (cont’d)</vt:lpstr>
      <vt:lpstr>Strengths and Weaknesses of Crypto Methods</vt:lpstr>
      <vt:lpstr>Strengths and Weaknesses of Crypto Methods (cont’d)</vt:lpstr>
      <vt:lpstr>Module Flow</vt:lpstr>
      <vt:lpstr>Ciphers</vt:lpstr>
      <vt:lpstr>Ciphers (cont’d)</vt:lpstr>
      <vt:lpstr>Ciphers (cont’d)</vt:lpstr>
      <vt:lpstr>Data Encryption Standard (DES)  &amp; Advanced Encryption Standard (AES) </vt:lpstr>
      <vt:lpstr>RC4, RC5, and RC6 Algorithms</vt:lpstr>
      <vt:lpstr>DSA and Related Signature Schemes </vt:lpstr>
      <vt:lpstr>Rivest Shamir Adleman (RSA)</vt:lpstr>
      <vt:lpstr>Diffie–Hellman</vt:lpstr>
      <vt:lpstr>Diffie-Hellman Mechanism</vt:lpstr>
      <vt:lpstr>Message Digest (One-way Hash) </vt:lpstr>
      <vt:lpstr>Message Digest (One-way Hash) (cont’d)</vt:lpstr>
      <vt:lpstr>Message Digest Function:  MD5 and MD6</vt:lpstr>
      <vt:lpstr>Message Digest Function:  MD5 and MD6 (cont’d)</vt:lpstr>
      <vt:lpstr>Message Digest Function: SHA</vt:lpstr>
      <vt:lpstr>Quick Review Question</vt:lpstr>
      <vt:lpstr>Summary of Main Teaching Points</vt:lpstr>
      <vt:lpstr>Question and Answer Session</vt:lpstr>
      <vt:lpstr>What we will cover next</vt:lpstr>
      <vt:lpstr>Today’s Lab 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 and Incident Response (CT080-3.5-2)</dc:title>
  <dc:subject>MSc</dc:subject>
  <dc:creator>semi selah</dc:creator>
  <cp:lastModifiedBy>Zaireeda Mohd Fauzee</cp:lastModifiedBy>
  <cp:revision>261</cp:revision>
  <cp:lastPrinted>1995-11-02T09:23:42Z</cp:lastPrinted>
  <dcterms:created xsi:type="dcterms:W3CDTF">2014-04-16T03:22:30Z</dcterms:created>
  <dcterms:modified xsi:type="dcterms:W3CDTF">2025-03-19T18:19:05Z</dcterms:modified>
</cp:coreProperties>
</file>